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sldIdLst>
    <p:sldId id="256" r:id="rId4"/>
    <p:sldId id="258" r:id="rId5"/>
    <p:sldId id="269" r:id="rId6"/>
    <p:sldId id="272" r:id="rId7"/>
    <p:sldId id="259" r:id="rId8"/>
    <p:sldId id="260" r:id="rId9"/>
    <p:sldId id="270" r:id="rId10"/>
    <p:sldId id="261" r:id="rId11"/>
    <p:sldId id="263" r:id="rId12"/>
    <p:sldId id="265" r:id="rId13"/>
    <p:sldId id="267" r:id="rId14"/>
    <p:sldId id="271" r:id="rId15"/>
    <p:sldId id="273" r:id="rId16"/>
    <p:sldId id="274" r:id="rId17"/>
    <p:sldId id="275" r:id="rId18"/>
  </p:sldIdLst>
  <p:sldSz cx="10160000" cy="7620000"/>
  <p:notesSz cx="6858000" cy="9144000"/>
  <p:defaultTextStyle>
    <a:defPPr>
      <a:defRPr lang="en-US"/>
    </a:defPPr>
    <a:lvl1pPr algn="ctr" rtl="0" fontAlgn="base">
      <a:spcBef>
        <a:spcPct val="0"/>
      </a:spcBef>
      <a:spcAft>
        <a:spcPct val="0"/>
      </a:spcAft>
      <a:defRPr sz="2800" kern="1200">
        <a:solidFill>
          <a:srgbClr val="6D6D6D"/>
        </a:solidFill>
        <a:latin typeface="Palatino" charset="0"/>
        <a:ea typeface="ヒラギノ明朝 ProN W3" charset="0"/>
        <a:cs typeface="ヒラギノ明朝 ProN W3" charset="0"/>
        <a:sym typeface="Palatino" charset="0"/>
      </a:defRPr>
    </a:lvl1pPr>
    <a:lvl2pPr marL="457200" algn="ctr" rtl="0" fontAlgn="base">
      <a:spcBef>
        <a:spcPct val="0"/>
      </a:spcBef>
      <a:spcAft>
        <a:spcPct val="0"/>
      </a:spcAft>
      <a:defRPr sz="2800" kern="1200">
        <a:solidFill>
          <a:srgbClr val="6D6D6D"/>
        </a:solidFill>
        <a:latin typeface="Palatino" charset="0"/>
        <a:ea typeface="ヒラギノ明朝 ProN W3" charset="0"/>
        <a:cs typeface="ヒラギノ明朝 ProN W3" charset="0"/>
        <a:sym typeface="Palatino" charset="0"/>
      </a:defRPr>
    </a:lvl2pPr>
    <a:lvl3pPr marL="914400" algn="ctr" rtl="0" fontAlgn="base">
      <a:spcBef>
        <a:spcPct val="0"/>
      </a:spcBef>
      <a:spcAft>
        <a:spcPct val="0"/>
      </a:spcAft>
      <a:defRPr sz="2800" kern="1200">
        <a:solidFill>
          <a:srgbClr val="6D6D6D"/>
        </a:solidFill>
        <a:latin typeface="Palatino" charset="0"/>
        <a:ea typeface="ヒラギノ明朝 ProN W3" charset="0"/>
        <a:cs typeface="ヒラギノ明朝 ProN W3" charset="0"/>
        <a:sym typeface="Palatino" charset="0"/>
      </a:defRPr>
    </a:lvl3pPr>
    <a:lvl4pPr marL="1371600" algn="ctr" rtl="0" fontAlgn="base">
      <a:spcBef>
        <a:spcPct val="0"/>
      </a:spcBef>
      <a:spcAft>
        <a:spcPct val="0"/>
      </a:spcAft>
      <a:defRPr sz="2800" kern="1200">
        <a:solidFill>
          <a:srgbClr val="6D6D6D"/>
        </a:solidFill>
        <a:latin typeface="Palatino" charset="0"/>
        <a:ea typeface="ヒラギノ明朝 ProN W3" charset="0"/>
        <a:cs typeface="ヒラギノ明朝 ProN W3" charset="0"/>
        <a:sym typeface="Palatino" charset="0"/>
      </a:defRPr>
    </a:lvl4pPr>
    <a:lvl5pPr marL="1828800" algn="ctr" rtl="0" fontAlgn="base">
      <a:spcBef>
        <a:spcPct val="0"/>
      </a:spcBef>
      <a:spcAft>
        <a:spcPct val="0"/>
      </a:spcAft>
      <a:defRPr sz="2800" kern="1200">
        <a:solidFill>
          <a:srgbClr val="6D6D6D"/>
        </a:solidFill>
        <a:latin typeface="Palatino" charset="0"/>
        <a:ea typeface="ヒラギノ明朝 ProN W3" charset="0"/>
        <a:cs typeface="ヒラギノ明朝 ProN W3" charset="0"/>
        <a:sym typeface="Palatino" charset="0"/>
      </a:defRPr>
    </a:lvl5pPr>
    <a:lvl6pPr marL="2286000" algn="l" defTabSz="914400" rtl="0" eaLnBrk="1" latinLnBrk="0" hangingPunct="1">
      <a:defRPr sz="2800" kern="1200">
        <a:solidFill>
          <a:srgbClr val="6D6D6D"/>
        </a:solidFill>
        <a:latin typeface="Palatino" charset="0"/>
        <a:ea typeface="ヒラギノ明朝 ProN W3" charset="0"/>
        <a:cs typeface="ヒラギノ明朝 ProN W3" charset="0"/>
        <a:sym typeface="Palatino" charset="0"/>
      </a:defRPr>
    </a:lvl6pPr>
    <a:lvl7pPr marL="2743200" algn="l" defTabSz="914400" rtl="0" eaLnBrk="1" latinLnBrk="0" hangingPunct="1">
      <a:defRPr sz="2800" kern="1200">
        <a:solidFill>
          <a:srgbClr val="6D6D6D"/>
        </a:solidFill>
        <a:latin typeface="Palatino" charset="0"/>
        <a:ea typeface="ヒラギノ明朝 ProN W3" charset="0"/>
        <a:cs typeface="ヒラギノ明朝 ProN W3" charset="0"/>
        <a:sym typeface="Palatino" charset="0"/>
      </a:defRPr>
    </a:lvl7pPr>
    <a:lvl8pPr marL="3200400" algn="l" defTabSz="914400" rtl="0" eaLnBrk="1" latinLnBrk="0" hangingPunct="1">
      <a:defRPr sz="2800" kern="1200">
        <a:solidFill>
          <a:srgbClr val="6D6D6D"/>
        </a:solidFill>
        <a:latin typeface="Palatino" charset="0"/>
        <a:ea typeface="ヒラギノ明朝 ProN W3" charset="0"/>
        <a:cs typeface="ヒラギノ明朝 ProN W3" charset="0"/>
        <a:sym typeface="Palatino" charset="0"/>
      </a:defRPr>
    </a:lvl8pPr>
    <a:lvl9pPr marL="3657600" algn="l" defTabSz="914400" rtl="0" eaLnBrk="1" latinLnBrk="0" hangingPunct="1">
      <a:defRPr sz="2800" kern="1200">
        <a:solidFill>
          <a:srgbClr val="6D6D6D"/>
        </a:solidFill>
        <a:latin typeface="Palatino" charset="0"/>
        <a:ea typeface="ヒラギノ明朝 ProN W3" charset="0"/>
        <a:cs typeface="ヒラギノ明朝 ProN W3" charset="0"/>
        <a:sym typeface="Palatino"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8" d="100"/>
          <a:sy n="58" d="100"/>
        </p:scale>
        <p:origin x="-1446" y="-78"/>
      </p:cViewPr>
      <p:guideLst>
        <p:guide orient="horz" pos="2400"/>
        <p:guide pos="320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37000" y="1282700"/>
            <a:ext cx="1028700" cy="5118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1282700"/>
            <a:ext cx="2933700" cy="511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2019300"/>
            <a:ext cx="415290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019300"/>
            <a:ext cx="415290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203200"/>
            <a:ext cx="2114550" cy="657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203200"/>
            <a:ext cx="6191250" cy="657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1079500"/>
            <a:ext cx="4152900" cy="546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079500"/>
            <a:ext cx="4152900" cy="546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4800"/>
            <a:ext cx="2286000" cy="62357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4800"/>
            <a:ext cx="6705600"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3797300"/>
            <a:ext cx="1981200" cy="260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84500" y="3797300"/>
            <a:ext cx="1981200" cy="260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50900" y="1282700"/>
            <a:ext cx="4114800" cy="2527300"/>
          </a:xfrm>
          <a:prstGeom prst="rect">
            <a:avLst/>
          </a:prstGeom>
          <a:noFill/>
          <a:ln w="12700">
            <a:noFill/>
            <a:miter lim="800000"/>
            <a:headEnd/>
            <a:tailEnd/>
          </a:ln>
          <a:effectLst>
            <a:outerShdw dist="12699" dir="16200000" algn="ctr" rotWithShape="0">
              <a:schemeClr val="bg2">
                <a:alpha val="70000"/>
              </a:schemeClr>
            </a:outerShdw>
          </a:effectLst>
        </p:spPr>
        <p:txBody>
          <a:bodyPr vert="horz" wrap="square" lIns="38100" tIns="38100" rIns="38100" bIns="38100" numCol="1" anchor="b" anchorCtr="0" compatLnSpc="1">
            <a:prstTxWarp prst="textNoShape">
              <a:avLst/>
            </a:prstTxWarp>
          </a:bodyPr>
          <a:lstStyle/>
          <a:p>
            <a:pPr lvl="0"/>
            <a:r>
              <a:rPr lang="en-US" smtClean="0">
                <a:sym typeface="Palatino" charset="0"/>
              </a:rPr>
              <a:t>Click to edit Master title style</a:t>
            </a:r>
          </a:p>
        </p:txBody>
      </p:sp>
      <p:sp>
        <p:nvSpPr>
          <p:cNvPr id="1026" name="Rectangle 2"/>
          <p:cNvSpPr>
            <a:spLocks noGrp="1" noChangeArrowheads="1"/>
          </p:cNvSpPr>
          <p:nvPr>
            <p:ph type="body" idx="1"/>
          </p:nvPr>
        </p:nvSpPr>
        <p:spPr bwMode="auto">
          <a:xfrm>
            <a:off x="850900" y="3797300"/>
            <a:ext cx="4114800" cy="2603500"/>
          </a:xfrm>
          <a:prstGeom prst="rect">
            <a:avLst/>
          </a:prstGeom>
          <a:noFill/>
          <a:ln w="12700">
            <a:noFill/>
            <a:miter lim="800000"/>
            <a:headEnd/>
            <a:tailEnd/>
          </a:ln>
          <a:effectLst>
            <a:outerShdw dist="12699" dir="16200000" algn="ctr" rotWithShape="0">
              <a:schemeClr val="bg2">
                <a:alpha val="70000"/>
              </a:schemeClr>
            </a:outerShdw>
          </a:effectLst>
        </p:spPr>
        <p:txBody>
          <a:bodyPr vert="horz" wrap="square" lIns="38100" tIns="38100" rIns="38100" bIns="381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lnSpc>
          <a:spcPct val="90000"/>
        </a:lnSpc>
        <a:spcBef>
          <a:spcPct val="0"/>
        </a:spcBef>
        <a:spcAft>
          <a:spcPct val="0"/>
        </a:spcAft>
        <a:defRPr sz="4600" b="1">
          <a:solidFill>
            <a:srgbClr val="FFFFFF"/>
          </a:solidFill>
          <a:latin typeface="+mj-lt"/>
          <a:ea typeface="+mj-ea"/>
          <a:cs typeface="+mj-cs"/>
          <a:sym typeface="Palatino" charset="0"/>
        </a:defRPr>
      </a:lvl1pPr>
      <a:lvl2pPr algn="ctr" rtl="0" fontAlgn="base">
        <a:lnSpc>
          <a:spcPct val="90000"/>
        </a:lnSpc>
        <a:spcBef>
          <a:spcPct val="0"/>
        </a:spcBef>
        <a:spcAft>
          <a:spcPct val="0"/>
        </a:spcAft>
        <a:defRPr sz="4600" b="1">
          <a:solidFill>
            <a:srgbClr val="FFFFF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4600" b="1">
          <a:solidFill>
            <a:srgbClr val="FFFFF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4600" b="1">
          <a:solidFill>
            <a:srgbClr val="FFFFF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4600" b="1">
          <a:solidFill>
            <a:srgbClr val="FFFFF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4600" b="1">
          <a:solidFill>
            <a:srgbClr val="FFFFF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4600" b="1">
          <a:solidFill>
            <a:srgbClr val="FFFFF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4600" b="1">
          <a:solidFill>
            <a:srgbClr val="FFFFF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4600" b="1">
          <a:solidFill>
            <a:srgbClr val="FFFFFF"/>
          </a:solidFill>
          <a:latin typeface="Palatino" charset="0"/>
          <a:ea typeface="ヒラギノ明朝 ProN W6" charset="0"/>
          <a:cs typeface="ヒラギノ明朝 ProN W6" charset="0"/>
          <a:sym typeface="Palatino" charset="0"/>
        </a:defRPr>
      </a:lvl9pPr>
    </p:titleStyle>
    <p:bodyStyle>
      <a:lvl1pPr algn="ctr" rtl="0" fontAlgn="base">
        <a:spcBef>
          <a:spcPct val="0"/>
        </a:spcBef>
        <a:spcAft>
          <a:spcPct val="0"/>
        </a:spcAft>
        <a:defRPr sz="2600">
          <a:solidFill>
            <a:srgbClr val="FFFFFF"/>
          </a:solidFill>
          <a:latin typeface="+mn-lt"/>
          <a:ea typeface="+mn-ea"/>
          <a:cs typeface="+mn-cs"/>
          <a:sym typeface="Palatino" charset="0"/>
        </a:defRPr>
      </a:lvl1pPr>
      <a:lvl2pPr algn="ctr" rtl="0" fontAlgn="base">
        <a:spcBef>
          <a:spcPct val="0"/>
        </a:spcBef>
        <a:spcAft>
          <a:spcPct val="0"/>
        </a:spcAft>
        <a:defRPr sz="2600">
          <a:solidFill>
            <a:srgbClr val="FFFFFF"/>
          </a:solidFill>
          <a:latin typeface="+mn-lt"/>
          <a:ea typeface="+mn-ea"/>
          <a:cs typeface="+mn-cs"/>
          <a:sym typeface="Palatino" charset="0"/>
        </a:defRPr>
      </a:lvl2pPr>
      <a:lvl3pPr algn="ctr" rtl="0" fontAlgn="base">
        <a:spcBef>
          <a:spcPct val="0"/>
        </a:spcBef>
        <a:spcAft>
          <a:spcPct val="0"/>
        </a:spcAft>
        <a:defRPr sz="2600">
          <a:solidFill>
            <a:srgbClr val="FFFFFF"/>
          </a:solidFill>
          <a:latin typeface="+mn-lt"/>
          <a:ea typeface="+mn-ea"/>
          <a:cs typeface="+mn-cs"/>
          <a:sym typeface="Palatino" charset="0"/>
        </a:defRPr>
      </a:lvl3pPr>
      <a:lvl4pPr algn="ctr" rtl="0" fontAlgn="base">
        <a:spcBef>
          <a:spcPct val="0"/>
        </a:spcBef>
        <a:spcAft>
          <a:spcPct val="0"/>
        </a:spcAft>
        <a:defRPr sz="2600">
          <a:solidFill>
            <a:srgbClr val="FFFFFF"/>
          </a:solidFill>
          <a:latin typeface="+mn-lt"/>
          <a:ea typeface="+mn-ea"/>
          <a:cs typeface="+mn-cs"/>
          <a:sym typeface="Palatino" charset="0"/>
        </a:defRPr>
      </a:lvl4pPr>
      <a:lvl5pPr algn="ctr" rtl="0" fontAlgn="base">
        <a:spcBef>
          <a:spcPct val="0"/>
        </a:spcBef>
        <a:spcAft>
          <a:spcPct val="0"/>
        </a:spcAft>
        <a:defRPr sz="2600">
          <a:solidFill>
            <a:srgbClr val="FFFFFF"/>
          </a:solidFill>
          <a:latin typeface="+mn-lt"/>
          <a:ea typeface="+mn-ea"/>
          <a:cs typeface="+mn-cs"/>
          <a:sym typeface="Palatino" charset="0"/>
        </a:defRPr>
      </a:lvl5pPr>
      <a:lvl6pPr marL="457200" algn="ctr" rtl="0" fontAlgn="base">
        <a:spcBef>
          <a:spcPct val="0"/>
        </a:spcBef>
        <a:spcAft>
          <a:spcPct val="0"/>
        </a:spcAft>
        <a:defRPr sz="2600">
          <a:solidFill>
            <a:srgbClr val="FFFFFF"/>
          </a:solidFill>
          <a:latin typeface="+mn-lt"/>
          <a:ea typeface="+mn-ea"/>
          <a:cs typeface="+mn-cs"/>
          <a:sym typeface="Palatino" charset="0"/>
        </a:defRPr>
      </a:lvl6pPr>
      <a:lvl7pPr marL="914400" algn="ctr" rtl="0" fontAlgn="base">
        <a:spcBef>
          <a:spcPct val="0"/>
        </a:spcBef>
        <a:spcAft>
          <a:spcPct val="0"/>
        </a:spcAft>
        <a:defRPr sz="2600">
          <a:solidFill>
            <a:srgbClr val="FFFFFF"/>
          </a:solidFill>
          <a:latin typeface="+mn-lt"/>
          <a:ea typeface="+mn-ea"/>
          <a:cs typeface="+mn-cs"/>
          <a:sym typeface="Palatino" charset="0"/>
        </a:defRPr>
      </a:lvl7pPr>
      <a:lvl8pPr marL="1371600" algn="ctr" rtl="0" fontAlgn="base">
        <a:spcBef>
          <a:spcPct val="0"/>
        </a:spcBef>
        <a:spcAft>
          <a:spcPct val="0"/>
        </a:spcAft>
        <a:defRPr sz="2600">
          <a:solidFill>
            <a:srgbClr val="FFFFFF"/>
          </a:solidFill>
          <a:latin typeface="+mn-lt"/>
          <a:ea typeface="+mn-ea"/>
          <a:cs typeface="+mn-cs"/>
          <a:sym typeface="Palatino" charset="0"/>
        </a:defRPr>
      </a:lvl8pPr>
      <a:lvl9pPr marL="1828800" algn="ctr" rtl="0" fontAlgn="base">
        <a:spcBef>
          <a:spcPct val="0"/>
        </a:spcBef>
        <a:spcAft>
          <a:spcPct val="0"/>
        </a:spcAft>
        <a:defRPr sz="2600">
          <a:solidFill>
            <a:srgbClr val="FFFFFF"/>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AutoShape 1"/>
          <p:cNvSpPr>
            <a:spLocks/>
          </p:cNvSpPr>
          <p:nvPr/>
        </p:nvSpPr>
        <p:spPr bwMode="auto">
          <a:xfrm>
            <a:off x="609600" y="1816100"/>
            <a:ext cx="8928100" cy="5194300"/>
          </a:xfrm>
          <a:prstGeom prst="roundRect">
            <a:avLst>
              <a:gd name="adj" fmla="val 731"/>
            </a:avLst>
          </a:prstGeom>
          <a:solidFill>
            <a:schemeClr val="accent1">
              <a:alpha val="94360"/>
            </a:schemeClr>
          </a:solidFill>
          <a:ln w="25400">
            <a:noFill/>
            <a:round/>
            <a:headEnd type="none" w="med" len="med"/>
            <a:tailEnd type="none" w="med" len="med"/>
          </a:ln>
          <a:effectLst>
            <a:outerShdw dist="12699" dir="16200000" algn="ctr" rotWithShape="0">
              <a:schemeClr val="bg2">
                <a:alpha val="79999"/>
              </a:schemeClr>
            </a:outerShdw>
          </a:effectLst>
        </p:spPr>
        <p:txBody>
          <a:bodyPr lIns="0" tIns="0" rIns="0" bIns="0"/>
          <a:lstStyle/>
          <a:p>
            <a:endParaRPr lang="en-US"/>
          </a:p>
        </p:txBody>
      </p:sp>
      <p:sp>
        <p:nvSpPr>
          <p:cNvPr id="2050" name="Rectangle 2"/>
          <p:cNvSpPr>
            <a:spLocks noGrp="1" noChangeArrowheads="1"/>
          </p:cNvSpPr>
          <p:nvPr>
            <p:ph type="title"/>
          </p:nvPr>
        </p:nvSpPr>
        <p:spPr bwMode="auto">
          <a:xfrm>
            <a:off x="850900" y="203200"/>
            <a:ext cx="8458200" cy="1562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smtClean="0">
                <a:sym typeface="Palatino" charset="0"/>
              </a:rPr>
              <a:t>Click to edit Master title style</a:t>
            </a:r>
          </a:p>
        </p:txBody>
      </p:sp>
      <p:sp>
        <p:nvSpPr>
          <p:cNvPr id="2051" name="Rectangle 3"/>
          <p:cNvSpPr>
            <a:spLocks noGrp="1" noChangeArrowheads="1"/>
          </p:cNvSpPr>
          <p:nvPr>
            <p:ph type="body" idx="1"/>
          </p:nvPr>
        </p:nvSpPr>
        <p:spPr bwMode="auto">
          <a:xfrm>
            <a:off x="850900" y="2019300"/>
            <a:ext cx="8458200" cy="4762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fontAlgn="base">
        <a:lnSpc>
          <a:spcPct val="90000"/>
        </a:lnSpc>
        <a:spcBef>
          <a:spcPct val="0"/>
        </a:spcBef>
        <a:spcAft>
          <a:spcPct val="0"/>
        </a:spcAft>
        <a:defRPr sz="46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9pPr>
    </p:titleStyle>
    <p:bodyStyle>
      <a:lvl1pPr marL="330200" indent="-330200" algn="l" rtl="0" fontAlgn="base">
        <a:spcBef>
          <a:spcPts val="2500"/>
        </a:spcBef>
        <a:spcAft>
          <a:spcPct val="0"/>
        </a:spcAft>
        <a:buSzPct val="52000"/>
        <a:buChar char="•"/>
        <a:defRPr sz="2600">
          <a:solidFill>
            <a:schemeClr val="tx1"/>
          </a:solidFill>
          <a:latin typeface="+mn-lt"/>
          <a:ea typeface="+mn-ea"/>
          <a:cs typeface="+mn-cs"/>
          <a:sym typeface="Palatino" charset="0"/>
        </a:defRPr>
      </a:lvl1pPr>
      <a:lvl2pPr marL="673100" indent="-330200" algn="l" rtl="0" fontAlgn="base">
        <a:spcBef>
          <a:spcPts val="2500"/>
        </a:spcBef>
        <a:spcAft>
          <a:spcPct val="0"/>
        </a:spcAft>
        <a:buSzPct val="52000"/>
        <a:buChar char="•"/>
        <a:defRPr sz="2600">
          <a:solidFill>
            <a:schemeClr val="tx1"/>
          </a:solidFill>
          <a:latin typeface="+mn-lt"/>
          <a:ea typeface="+mn-ea"/>
          <a:cs typeface="+mn-cs"/>
          <a:sym typeface="Palatino" charset="0"/>
        </a:defRPr>
      </a:lvl2pPr>
      <a:lvl3pPr marL="1054100" indent="-330200" algn="l" rtl="0" fontAlgn="base">
        <a:spcBef>
          <a:spcPts val="2500"/>
        </a:spcBef>
        <a:spcAft>
          <a:spcPct val="0"/>
        </a:spcAft>
        <a:buSzPct val="52000"/>
        <a:buChar char="•"/>
        <a:defRPr sz="2600">
          <a:solidFill>
            <a:schemeClr val="tx1"/>
          </a:solidFill>
          <a:latin typeface="+mn-lt"/>
          <a:ea typeface="+mn-ea"/>
          <a:cs typeface="+mn-cs"/>
          <a:sym typeface="Palatino" charset="0"/>
        </a:defRPr>
      </a:lvl3pPr>
      <a:lvl4pPr marL="1435100" indent="-330200" algn="l" rtl="0" fontAlgn="base">
        <a:spcBef>
          <a:spcPts val="2500"/>
        </a:spcBef>
        <a:spcAft>
          <a:spcPct val="0"/>
        </a:spcAft>
        <a:buSzPct val="52000"/>
        <a:buChar char="•"/>
        <a:defRPr sz="2600">
          <a:solidFill>
            <a:schemeClr val="tx1"/>
          </a:solidFill>
          <a:latin typeface="+mn-lt"/>
          <a:ea typeface="+mn-ea"/>
          <a:cs typeface="+mn-cs"/>
          <a:sym typeface="Palatino" charset="0"/>
        </a:defRPr>
      </a:lvl4pPr>
      <a:lvl5pPr marL="1816100" indent="-330200" algn="l" rtl="0" fontAlgn="base">
        <a:spcBef>
          <a:spcPts val="2500"/>
        </a:spcBef>
        <a:spcAft>
          <a:spcPct val="0"/>
        </a:spcAft>
        <a:buSzPct val="52000"/>
        <a:buChar char="•"/>
        <a:defRPr sz="2600">
          <a:solidFill>
            <a:schemeClr val="tx1"/>
          </a:solidFill>
          <a:latin typeface="+mn-lt"/>
          <a:ea typeface="+mn-ea"/>
          <a:cs typeface="+mn-cs"/>
          <a:sym typeface="Palatino" charset="0"/>
        </a:defRPr>
      </a:lvl5pPr>
      <a:lvl6pPr marL="2273300" indent="-330200" algn="l" rtl="0" fontAlgn="base">
        <a:spcBef>
          <a:spcPts val="2500"/>
        </a:spcBef>
        <a:spcAft>
          <a:spcPct val="0"/>
        </a:spcAft>
        <a:buSzPct val="52000"/>
        <a:buChar char="•"/>
        <a:defRPr sz="2600">
          <a:solidFill>
            <a:schemeClr val="tx1"/>
          </a:solidFill>
          <a:latin typeface="+mn-lt"/>
          <a:ea typeface="+mn-ea"/>
          <a:cs typeface="+mn-cs"/>
          <a:sym typeface="Palatino" charset="0"/>
        </a:defRPr>
      </a:lvl6pPr>
      <a:lvl7pPr marL="2730500" indent="-330200" algn="l" rtl="0" fontAlgn="base">
        <a:spcBef>
          <a:spcPts val="2500"/>
        </a:spcBef>
        <a:spcAft>
          <a:spcPct val="0"/>
        </a:spcAft>
        <a:buSzPct val="52000"/>
        <a:buChar char="•"/>
        <a:defRPr sz="2600">
          <a:solidFill>
            <a:schemeClr val="tx1"/>
          </a:solidFill>
          <a:latin typeface="+mn-lt"/>
          <a:ea typeface="+mn-ea"/>
          <a:cs typeface="+mn-cs"/>
          <a:sym typeface="Palatino" charset="0"/>
        </a:defRPr>
      </a:lvl7pPr>
      <a:lvl8pPr marL="3187700" indent="-330200" algn="l" rtl="0" fontAlgn="base">
        <a:spcBef>
          <a:spcPts val="2500"/>
        </a:spcBef>
        <a:spcAft>
          <a:spcPct val="0"/>
        </a:spcAft>
        <a:buSzPct val="52000"/>
        <a:buChar char="•"/>
        <a:defRPr sz="2600">
          <a:solidFill>
            <a:schemeClr val="tx1"/>
          </a:solidFill>
          <a:latin typeface="+mn-lt"/>
          <a:ea typeface="+mn-ea"/>
          <a:cs typeface="+mn-cs"/>
          <a:sym typeface="Palatino" charset="0"/>
        </a:defRPr>
      </a:lvl8pPr>
      <a:lvl9pPr marL="3644900" indent="-330200" algn="l" rtl="0" fontAlgn="base">
        <a:spcBef>
          <a:spcPts val="2500"/>
        </a:spcBef>
        <a:spcAft>
          <a:spcPct val="0"/>
        </a:spcAft>
        <a:buSzPct val="52000"/>
        <a:buChar char="•"/>
        <a:defRPr sz="26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AutoShape 1"/>
          <p:cNvSpPr>
            <a:spLocks/>
          </p:cNvSpPr>
          <p:nvPr/>
        </p:nvSpPr>
        <p:spPr bwMode="auto">
          <a:xfrm>
            <a:off x="609600" y="596900"/>
            <a:ext cx="8928100" cy="6413500"/>
          </a:xfrm>
          <a:prstGeom prst="roundRect">
            <a:avLst>
              <a:gd name="adj" fmla="val 593"/>
            </a:avLst>
          </a:prstGeom>
          <a:solidFill>
            <a:schemeClr val="accent1">
              <a:alpha val="94360"/>
            </a:schemeClr>
          </a:solidFill>
          <a:ln w="25400">
            <a:noFill/>
            <a:round/>
            <a:headEnd type="none" w="med" len="med"/>
            <a:tailEnd type="none" w="med" len="med"/>
          </a:ln>
          <a:effectLst>
            <a:outerShdw dist="12699" dir="16200000" algn="ctr" rotWithShape="0">
              <a:schemeClr val="bg2">
                <a:alpha val="79999"/>
              </a:schemeClr>
            </a:outerShdw>
          </a:effectLst>
        </p:spPr>
        <p:txBody>
          <a:bodyPr lIns="0" tIns="0" rIns="0" bIns="0"/>
          <a:lstStyle/>
          <a:p>
            <a:endParaRPr lang="en-US"/>
          </a:p>
        </p:txBody>
      </p:sp>
      <p:sp>
        <p:nvSpPr>
          <p:cNvPr id="3074" name="Rectangle 2"/>
          <p:cNvSpPr>
            <a:spLocks noGrp="1" noChangeArrowheads="1"/>
          </p:cNvSpPr>
          <p:nvPr>
            <p:ph type="body" idx="1"/>
          </p:nvPr>
        </p:nvSpPr>
        <p:spPr bwMode="auto">
          <a:xfrm>
            <a:off x="850900" y="1079500"/>
            <a:ext cx="8458200" cy="5461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ctr" rtl="0" fontAlgn="base">
        <a:lnSpc>
          <a:spcPct val="90000"/>
        </a:lnSpc>
        <a:spcBef>
          <a:spcPct val="0"/>
        </a:spcBef>
        <a:spcAft>
          <a:spcPct val="0"/>
        </a:spcAft>
        <a:defRPr sz="46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4600" b="1">
          <a:solidFill>
            <a:srgbClr val="7F7F7F"/>
          </a:solidFill>
          <a:latin typeface="Palatino" charset="0"/>
          <a:ea typeface="ヒラギノ明朝 ProN W6" charset="0"/>
          <a:cs typeface="ヒラギノ明朝 ProN W6" charset="0"/>
          <a:sym typeface="Palatino" charset="0"/>
        </a:defRPr>
      </a:lvl9pPr>
    </p:titleStyle>
    <p:bodyStyle>
      <a:lvl1pPr marL="330200" indent="-330200" algn="l" rtl="0" fontAlgn="base">
        <a:spcBef>
          <a:spcPts val="3800"/>
        </a:spcBef>
        <a:spcAft>
          <a:spcPct val="0"/>
        </a:spcAft>
        <a:buSzPct val="52000"/>
        <a:buChar char="•"/>
        <a:defRPr sz="2600">
          <a:solidFill>
            <a:schemeClr val="tx1"/>
          </a:solidFill>
          <a:latin typeface="+mn-lt"/>
          <a:ea typeface="+mn-ea"/>
          <a:cs typeface="+mn-cs"/>
          <a:sym typeface="Palatino" charset="0"/>
        </a:defRPr>
      </a:lvl1pPr>
      <a:lvl2pPr marL="673100" indent="-330200" algn="l" rtl="0" fontAlgn="base">
        <a:spcBef>
          <a:spcPts val="3800"/>
        </a:spcBef>
        <a:spcAft>
          <a:spcPct val="0"/>
        </a:spcAft>
        <a:buSzPct val="52000"/>
        <a:buChar char="•"/>
        <a:defRPr sz="2600">
          <a:solidFill>
            <a:schemeClr val="tx1"/>
          </a:solidFill>
          <a:latin typeface="+mn-lt"/>
          <a:ea typeface="+mn-ea"/>
          <a:cs typeface="+mn-cs"/>
          <a:sym typeface="Palatino" charset="0"/>
        </a:defRPr>
      </a:lvl2pPr>
      <a:lvl3pPr marL="1054100" indent="-330200" algn="l" rtl="0" fontAlgn="base">
        <a:spcBef>
          <a:spcPts val="3800"/>
        </a:spcBef>
        <a:spcAft>
          <a:spcPct val="0"/>
        </a:spcAft>
        <a:buSzPct val="52000"/>
        <a:buChar char="•"/>
        <a:defRPr sz="2600">
          <a:solidFill>
            <a:schemeClr val="tx1"/>
          </a:solidFill>
          <a:latin typeface="+mn-lt"/>
          <a:ea typeface="+mn-ea"/>
          <a:cs typeface="+mn-cs"/>
          <a:sym typeface="Palatino" charset="0"/>
        </a:defRPr>
      </a:lvl3pPr>
      <a:lvl4pPr marL="1435100" indent="-330200" algn="l" rtl="0" fontAlgn="base">
        <a:spcBef>
          <a:spcPts val="3800"/>
        </a:spcBef>
        <a:spcAft>
          <a:spcPct val="0"/>
        </a:spcAft>
        <a:buSzPct val="52000"/>
        <a:buChar char="•"/>
        <a:defRPr sz="2600">
          <a:solidFill>
            <a:schemeClr val="tx1"/>
          </a:solidFill>
          <a:latin typeface="+mn-lt"/>
          <a:ea typeface="+mn-ea"/>
          <a:cs typeface="+mn-cs"/>
          <a:sym typeface="Palatino" charset="0"/>
        </a:defRPr>
      </a:lvl4pPr>
      <a:lvl5pPr marL="1816100" indent="-330200" algn="l" rtl="0" fontAlgn="base">
        <a:spcBef>
          <a:spcPts val="3800"/>
        </a:spcBef>
        <a:spcAft>
          <a:spcPct val="0"/>
        </a:spcAft>
        <a:buSzPct val="52000"/>
        <a:buChar char="•"/>
        <a:defRPr sz="2600">
          <a:solidFill>
            <a:schemeClr val="tx1"/>
          </a:solidFill>
          <a:latin typeface="+mn-lt"/>
          <a:ea typeface="+mn-ea"/>
          <a:cs typeface="+mn-cs"/>
          <a:sym typeface="Palatino" charset="0"/>
        </a:defRPr>
      </a:lvl5pPr>
      <a:lvl6pPr marL="2273300" indent="-330200" algn="l" rtl="0" fontAlgn="base">
        <a:spcBef>
          <a:spcPts val="3800"/>
        </a:spcBef>
        <a:spcAft>
          <a:spcPct val="0"/>
        </a:spcAft>
        <a:buSzPct val="52000"/>
        <a:buChar char="•"/>
        <a:defRPr sz="2600">
          <a:solidFill>
            <a:schemeClr val="tx1"/>
          </a:solidFill>
          <a:latin typeface="+mn-lt"/>
          <a:ea typeface="+mn-ea"/>
          <a:cs typeface="+mn-cs"/>
          <a:sym typeface="Palatino" charset="0"/>
        </a:defRPr>
      </a:lvl6pPr>
      <a:lvl7pPr marL="2730500" indent="-330200" algn="l" rtl="0" fontAlgn="base">
        <a:spcBef>
          <a:spcPts val="3800"/>
        </a:spcBef>
        <a:spcAft>
          <a:spcPct val="0"/>
        </a:spcAft>
        <a:buSzPct val="52000"/>
        <a:buChar char="•"/>
        <a:defRPr sz="2600">
          <a:solidFill>
            <a:schemeClr val="tx1"/>
          </a:solidFill>
          <a:latin typeface="+mn-lt"/>
          <a:ea typeface="+mn-ea"/>
          <a:cs typeface="+mn-cs"/>
          <a:sym typeface="Palatino" charset="0"/>
        </a:defRPr>
      </a:lvl7pPr>
      <a:lvl8pPr marL="3187700" indent="-330200" algn="l" rtl="0" fontAlgn="base">
        <a:spcBef>
          <a:spcPts val="3800"/>
        </a:spcBef>
        <a:spcAft>
          <a:spcPct val="0"/>
        </a:spcAft>
        <a:buSzPct val="52000"/>
        <a:buChar char="•"/>
        <a:defRPr sz="2600">
          <a:solidFill>
            <a:schemeClr val="tx1"/>
          </a:solidFill>
          <a:latin typeface="+mn-lt"/>
          <a:ea typeface="+mn-ea"/>
          <a:cs typeface="+mn-cs"/>
          <a:sym typeface="Palatino" charset="0"/>
        </a:defRPr>
      </a:lvl8pPr>
      <a:lvl9pPr marL="3644900" indent="-330200" algn="l" rtl="0" fontAlgn="base">
        <a:spcBef>
          <a:spcPts val="3800"/>
        </a:spcBef>
        <a:spcAft>
          <a:spcPct val="0"/>
        </a:spcAft>
        <a:buSzPct val="52000"/>
        <a:buChar char="•"/>
        <a:defRPr sz="26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l.uk/reshelp/images/earlyprint/large14582.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www.google.ca/imgres?imgurl=http://www.finearts.utexas.edu/images/tad/productions/2006-2007/way_of_the_world/Wilfull.jpg&amp;imgrefurl=http://www.finearts.utexas.edu/tad/productions/production_season/2006-2007/way_of_the_world/costume_sketches.cfm&amp;usg=__9C7shCGwLCAKgqrE34-jVY5X4nI=&amp;h=494&amp;w=356&amp;sz=149&amp;hl=en&amp;start=0&amp;zoom=1&amp;tbnid=WeQEnxCl4uiuNM:&amp;tbnh=185&amp;tbnw=114&amp;prev=/images?q=witwoud&amp;um=1&amp;hl=en&amp;sa=N&amp;biw=1644&amp;bih=821&amp;tbs=isch:1&amp;um=1&amp;itbs=1&amp;iact=rc&amp;dur=503&amp;ei=0r69TMKCKcO78gbzg4zlAg&amp;oei=0r69TMKCKcO78gbzg4zlAg&amp;esq=1&amp;page=1&amp;ndsp=31&amp;ved=1t:429,r:6,s:0&amp;tx=48&amp;ty=13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hyperlink" Target="http://www.google.ca/imgres?imgurl=http://www.finearts.utexas.edu/images/tad/productions/2006-2007/way_of_the_world/Wilfull.jpg&amp;imgrefurl=http://www.finearts.utexas.edu/tad/productions/production_season/2006-2007/way_of_the_world/costume_sketches.cfm&amp;usg=__9C7shCGwLCAKgqrE34-jVY5X4nI=&amp;h=494&amp;w=356&amp;sz=149&amp;hl=en&amp;start=0&amp;zoom=1&amp;tbnid=WeQEnxCl4uiuNM:&amp;tbnh=185&amp;tbnw=114&amp;prev=/images?q=witwoud&amp;um=1&amp;hl=en&amp;sa=N&amp;biw=1644&amp;bih=821&amp;tbs=isch:1&amp;um=1&amp;itbs=1&amp;iact=rc&amp;dur=503&amp;ei=0r69TMKCKcO78gbzg4zlAg&amp;oei=0r69TMKCKcO78gbzg4zlAg&amp;esq=1&amp;page=1&amp;ndsp=31&amp;ved=1t:429,r:6,s:0&amp;tx=48&amp;ty=133"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www.shakespearetheatre.org/plays/photos.aspx?id=14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Wayoftheworld1.jpg"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hyperlink" Target="http://en.wikipedia.org/wiki/File:ShortView1698.p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www.shakespearetheatre.org/plays/photos.aspx?id=14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www.google.ca/imgres?imgurl=http://www.finearts.utexas.edu/images/tad/productions/2006-2007/way_of_the_world/Wilfull.jpg&amp;imgrefurl=http://www.finearts.utexas.edu/tad/productions/production_season/2006-2007/way_of_the_world/costume_sketches.cfm&amp;usg=__9C7shCGwLCAKgqrE34-jVY5X4nI=&amp;h=494&amp;w=356&amp;sz=149&amp;hl=en&amp;start=0&amp;zoom=1&amp;tbnid=WeQEnxCl4uiuNM:&amp;tbnh=185&amp;tbnw=114&amp;prev=/images?q=witwoud&amp;um=1&amp;hl=en&amp;sa=N&amp;biw=1644&amp;bih=821&amp;tbs=isch:1&amp;um=1&amp;itbs=1&amp;iact=rc&amp;dur=503&amp;ei=0r69TMKCKcO78gbzg4zlAg&amp;oei=0r69TMKCKcO78gbzg4zlAg&amp;esq=1&amp;page=1&amp;ndsp=31&amp;ved=1t:429,r:6,s:0&amp;tx=48&amp;ty=1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srcRect t="2437" b="2596"/>
          <a:stretch>
            <a:fillRect/>
          </a:stretch>
        </p:blipFill>
        <p:spPr bwMode="auto">
          <a:xfrm>
            <a:off x="5664200" y="1384300"/>
            <a:ext cx="3709988" cy="4946650"/>
          </a:xfrm>
          <a:prstGeom prst="rect">
            <a:avLst/>
          </a:prstGeom>
          <a:noFill/>
          <a:ln w="177800">
            <a:solidFill>
              <a:srgbClr val="E6E7E5"/>
            </a:solidFill>
            <a:prstDash val="solid"/>
            <a:miter lim="800000"/>
            <a:headEnd/>
            <a:tailEnd/>
          </a:ln>
          <a:effectLst>
            <a:outerShdw dist="190499" dir="5400000" algn="ctr" rotWithShape="0">
              <a:schemeClr val="bg2">
                <a:alpha val="29999"/>
              </a:schemeClr>
            </a:outerShdw>
          </a:effectLst>
        </p:spPr>
      </p:pic>
      <p:sp>
        <p:nvSpPr>
          <p:cNvPr id="14338" name="Rectangle 2"/>
          <p:cNvSpPr>
            <a:spLocks noGrp="1" noChangeArrowheads="1"/>
          </p:cNvSpPr>
          <p:nvPr>
            <p:ph type="title"/>
          </p:nvPr>
        </p:nvSpPr>
        <p:spPr>
          <a:ln/>
        </p:spPr>
        <p:txBody>
          <a:bodyPr/>
          <a:lstStyle/>
          <a:p>
            <a:r>
              <a:rPr lang="en-US"/>
              <a:t>The Way of the World</a:t>
            </a:r>
          </a:p>
        </p:txBody>
      </p:sp>
      <p:sp>
        <p:nvSpPr>
          <p:cNvPr id="14339" name="Rectangle 3"/>
          <p:cNvSpPr>
            <a:spLocks noGrp="1" noChangeArrowheads="1"/>
          </p:cNvSpPr>
          <p:nvPr>
            <p:ph type="body" idx="1"/>
          </p:nvPr>
        </p:nvSpPr>
        <p:spPr>
          <a:ln/>
        </p:spPr>
        <p:txBody>
          <a:bodyPr/>
          <a:lstStyle/>
          <a:p>
            <a:r>
              <a:rPr lang="en-US"/>
              <a:t>William Congreve</a:t>
            </a:r>
          </a:p>
        </p:txBody>
      </p:sp>
      <p:sp>
        <p:nvSpPr>
          <p:cNvPr id="14340" name="Rectangle 4"/>
          <p:cNvSpPr>
            <a:spLocks/>
          </p:cNvSpPr>
          <p:nvPr/>
        </p:nvSpPr>
        <p:spPr bwMode="auto">
          <a:xfrm>
            <a:off x="2435225" y="7296150"/>
            <a:ext cx="10147300" cy="279400"/>
          </a:xfrm>
          <a:prstGeom prst="rect">
            <a:avLst/>
          </a:prstGeom>
          <a:noFill/>
          <a:ln w="12700">
            <a:noFill/>
            <a:miter lim="800000"/>
            <a:headEnd type="none" w="med" len="med"/>
            <a:tailEnd type="none" w="med" len="med"/>
          </a:ln>
        </p:spPr>
        <p:txBody>
          <a:bodyPr lIns="0" tIns="0" rIns="0" bIns="0" anchor="ctr"/>
          <a:lstStyle/>
          <a:p>
            <a:r>
              <a:rPr lang="en-US" sz="1200" u="sng">
                <a:solidFill>
                  <a:srgbClr val="FFFFFF"/>
                </a:solidFill>
                <a:ea typeface="Palatino" charset="0"/>
                <a:cs typeface="Palatino" charset="0"/>
                <a:hlinkClick r:id="rId3"/>
              </a:rPr>
              <a:t>http://www.bl.uk/reshelp/images/earlyprint/large14582.html</a:t>
            </a:r>
            <a:endParaRPr lang="en-US" sz="1200" u="sng">
              <a:solidFill>
                <a:srgbClr val="FFFFFF"/>
              </a:solidFill>
              <a:ea typeface="Palatino" charset="0"/>
              <a:cs typeface="Palatino"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ln/>
        </p:spPr>
        <p:txBody>
          <a:bodyPr/>
          <a:lstStyle/>
          <a:p>
            <a:r>
              <a:rPr lang="en-US"/>
              <a:t>False Wits?</a:t>
            </a:r>
          </a:p>
        </p:txBody>
      </p:sp>
      <p:sp>
        <p:nvSpPr>
          <p:cNvPr id="25602" name="Rectangle 2"/>
          <p:cNvSpPr>
            <a:spLocks noGrp="1" noChangeArrowheads="1"/>
          </p:cNvSpPr>
          <p:nvPr>
            <p:ph type="body" idx="1"/>
          </p:nvPr>
        </p:nvSpPr>
        <p:spPr>
          <a:xfrm>
            <a:off x="850900" y="2019300"/>
            <a:ext cx="2717800" cy="4762500"/>
          </a:xfrm>
          <a:ln/>
        </p:spPr>
        <p:txBody>
          <a:bodyPr/>
          <a:lstStyle/>
          <a:p>
            <a:pPr>
              <a:buFontTx/>
              <a:buBlip>
                <a:blip r:embed="rId2"/>
              </a:buBlip>
            </a:pPr>
            <a:r>
              <a:rPr lang="en-US"/>
              <a:t>Wishfort, Marwood</a:t>
            </a:r>
          </a:p>
        </p:txBody>
      </p:sp>
      <p:pic>
        <p:nvPicPr>
          <p:cNvPr id="25603" name="Picture 3"/>
          <p:cNvPicPr>
            <a:picLocks noChangeAspect="1" noChangeArrowheads="1"/>
          </p:cNvPicPr>
          <p:nvPr/>
        </p:nvPicPr>
        <p:blipFill>
          <a:blip r:embed="rId3"/>
          <a:srcRect/>
          <a:stretch>
            <a:fillRect/>
          </a:stretch>
        </p:blipFill>
        <p:spPr bwMode="auto">
          <a:xfrm>
            <a:off x="5334000" y="1878013"/>
            <a:ext cx="3683000" cy="5059362"/>
          </a:xfrm>
          <a:prstGeom prst="rect">
            <a:avLst/>
          </a:prstGeom>
          <a:noFill/>
          <a:ln w="12700">
            <a:noFill/>
            <a:miter lim="800000"/>
            <a:headEnd/>
            <a:tailEnd/>
          </a:ln>
        </p:spPr>
      </p:pic>
      <p:sp>
        <p:nvSpPr>
          <p:cNvPr id="25604" name="Rectangle 4"/>
          <p:cNvSpPr>
            <a:spLocks/>
          </p:cNvSpPr>
          <p:nvPr/>
        </p:nvSpPr>
        <p:spPr bwMode="auto">
          <a:xfrm>
            <a:off x="2170113" y="7219950"/>
            <a:ext cx="7858125" cy="254000"/>
          </a:xfrm>
          <a:prstGeom prst="rect">
            <a:avLst/>
          </a:prstGeom>
          <a:noFill/>
          <a:ln w="12700">
            <a:noFill/>
            <a:miter lim="800000"/>
            <a:headEnd type="none" w="med" len="med"/>
            <a:tailEnd type="none" w="med" len="med"/>
          </a:ln>
        </p:spPr>
        <p:txBody>
          <a:bodyPr wrap="none" lIns="0" tIns="0" rIns="0" bIns="0" anchor="ctr">
            <a:spAutoFit/>
          </a:bodyPr>
          <a:lstStyle/>
          <a:p>
            <a:r>
              <a:rPr lang="en-US" sz="1100" u="sng">
                <a:solidFill>
                  <a:schemeClr val="tx1"/>
                </a:solidFill>
                <a:ea typeface="Palatino" charset="0"/>
                <a:cs typeface="Palatino" charset="0"/>
                <a:hlinkClick r:id="rId4"/>
              </a:rPr>
              <a:t>http://www.finearts.utexas.edu/tad/productions/production_season/2006-2007/way_of_the_world/costume_sketches.cfm</a:t>
            </a:r>
            <a:endParaRPr lang="en-US" sz="1100" u="sng">
              <a:solidFill>
                <a:schemeClr val="tx1"/>
              </a:solidFill>
              <a:ea typeface="Palatino" charset="0"/>
              <a:cs typeface="Palatino"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a:lstStyle/>
          <a:p>
            <a:r>
              <a:rPr lang="en-US"/>
              <a:t>True wits?</a:t>
            </a:r>
          </a:p>
        </p:txBody>
      </p:sp>
      <p:sp>
        <p:nvSpPr>
          <p:cNvPr id="27650" name="Rectangle 2"/>
          <p:cNvSpPr>
            <a:spLocks noGrp="1" noChangeArrowheads="1"/>
          </p:cNvSpPr>
          <p:nvPr>
            <p:ph type="body" idx="1"/>
          </p:nvPr>
        </p:nvSpPr>
        <p:spPr>
          <a:xfrm>
            <a:off x="850900" y="2019300"/>
            <a:ext cx="2044700" cy="4762500"/>
          </a:xfrm>
          <a:ln/>
        </p:spPr>
        <p:txBody>
          <a:bodyPr/>
          <a:lstStyle/>
          <a:p>
            <a:pPr>
              <a:buFontTx/>
              <a:buBlip>
                <a:blip r:embed="rId2"/>
              </a:buBlip>
            </a:pPr>
            <a:r>
              <a:rPr lang="en-US"/>
              <a:t>Millamant, Mirabell</a:t>
            </a:r>
          </a:p>
        </p:txBody>
      </p:sp>
      <p:pic>
        <p:nvPicPr>
          <p:cNvPr id="27651" name="Picture 3"/>
          <p:cNvPicPr>
            <a:picLocks noChangeAspect="1" noChangeArrowheads="1"/>
          </p:cNvPicPr>
          <p:nvPr/>
        </p:nvPicPr>
        <p:blipFill>
          <a:blip r:embed="rId3"/>
          <a:srcRect/>
          <a:stretch>
            <a:fillRect/>
          </a:stretch>
        </p:blipFill>
        <p:spPr bwMode="auto">
          <a:xfrm>
            <a:off x="2882900" y="2435225"/>
            <a:ext cx="3238500" cy="4449763"/>
          </a:xfrm>
          <a:prstGeom prst="rect">
            <a:avLst/>
          </a:prstGeom>
          <a:noFill/>
          <a:ln w="12700">
            <a:noFill/>
            <a:miter lim="800000"/>
            <a:headEnd/>
            <a:tailEnd/>
          </a:ln>
        </p:spPr>
      </p:pic>
      <p:pic>
        <p:nvPicPr>
          <p:cNvPr id="27652" name="Picture 4"/>
          <p:cNvPicPr>
            <a:picLocks noChangeAspect="1" noChangeArrowheads="1"/>
          </p:cNvPicPr>
          <p:nvPr/>
        </p:nvPicPr>
        <p:blipFill>
          <a:blip r:embed="rId4"/>
          <a:srcRect/>
          <a:stretch>
            <a:fillRect/>
          </a:stretch>
        </p:blipFill>
        <p:spPr bwMode="auto">
          <a:xfrm>
            <a:off x="6184900" y="1862138"/>
            <a:ext cx="3225800" cy="4432300"/>
          </a:xfrm>
          <a:prstGeom prst="rect">
            <a:avLst/>
          </a:prstGeom>
          <a:noFill/>
          <a:ln w="12700">
            <a:noFill/>
            <a:miter lim="800000"/>
            <a:headEnd/>
            <a:tailEnd/>
          </a:ln>
        </p:spPr>
      </p:pic>
      <p:sp>
        <p:nvSpPr>
          <p:cNvPr id="27653" name="Rectangle 5"/>
          <p:cNvSpPr>
            <a:spLocks/>
          </p:cNvSpPr>
          <p:nvPr/>
        </p:nvSpPr>
        <p:spPr bwMode="auto">
          <a:xfrm>
            <a:off x="2132013" y="7245350"/>
            <a:ext cx="7858125" cy="254000"/>
          </a:xfrm>
          <a:prstGeom prst="rect">
            <a:avLst/>
          </a:prstGeom>
          <a:noFill/>
          <a:ln w="12700">
            <a:noFill/>
            <a:miter lim="800000"/>
            <a:headEnd type="none" w="med" len="med"/>
            <a:tailEnd type="none" w="med" len="med"/>
          </a:ln>
        </p:spPr>
        <p:txBody>
          <a:bodyPr wrap="none" lIns="0" tIns="0" rIns="0" bIns="0" anchor="ctr">
            <a:spAutoFit/>
          </a:bodyPr>
          <a:lstStyle/>
          <a:p>
            <a:r>
              <a:rPr lang="en-US" sz="1100" u="sng">
                <a:solidFill>
                  <a:schemeClr val="tx1"/>
                </a:solidFill>
                <a:ea typeface="Palatino" charset="0"/>
                <a:cs typeface="Palatino" charset="0"/>
                <a:hlinkClick r:id="rId5"/>
              </a:rPr>
              <a:t>http://www.finearts.utexas.edu/tad/productions/production_season/2006-2007/way_of_the_world/costume_sketches.cfm</a:t>
            </a:r>
            <a:endParaRPr lang="en-US" sz="1100" u="sng">
              <a:solidFill>
                <a:schemeClr val="tx1"/>
              </a:solidFill>
              <a:ea typeface="Palatino" charset="0"/>
              <a:cs typeface="Palatino"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ln/>
        </p:spPr>
        <p:txBody>
          <a:bodyPr/>
          <a:lstStyle/>
          <a:p>
            <a:r>
              <a:rPr lang="en-US"/>
              <a:t>Marriage</a:t>
            </a:r>
          </a:p>
        </p:txBody>
      </p:sp>
      <p:sp>
        <p:nvSpPr>
          <p:cNvPr id="28674" name="Rectangle 2"/>
          <p:cNvSpPr>
            <a:spLocks noGrp="1" noChangeArrowheads="1"/>
          </p:cNvSpPr>
          <p:nvPr>
            <p:ph type="body" idx="1"/>
          </p:nvPr>
        </p:nvSpPr>
        <p:spPr>
          <a:xfrm>
            <a:off x="850900" y="2019300"/>
            <a:ext cx="3416300" cy="4762500"/>
          </a:xfrm>
          <a:ln/>
        </p:spPr>
        <p:txBody>
          <a:bodyPr/>
          <a:lstStyle/>
          <a:p>
            <a:pPr>
              <a:buFontTx/>
              <a:buBlip>
                <a:blip r:embed="rId2"/>
              </a:buBlip>
            </a:pPr>
            <a:r>
              <a:rPr lang="en-US"/>
              <a:t>The “Proviso” scene as microcosm and symbol</a:t>
            </a:r>
          </a:p>
        </p:txBody>
      </p:sp>
      <p:pic>
        <p:nvPicPr>
          <p:cNvPr id="28675" name="Picture 3"/>
          <p:cNvPicPr>
            <a:picLocks noChangeAspect="1" noChangeArrowheads="1"/>
          </p:cNvPicPr>
          <p:nvPr/>
        </p:nvPicPr>
        <p:blipFill>
          <a:blip r:embed="rId3"/>
          <a:srcRect/>
          <a:stretch>
            <a:fillRect/>
          </a:stretch>
        </p:blipFill>
        <p:spPr bwMode="auto">
          <a:xfrm>
            <a:off x="4419600" y="2540000"/>
            <a:ext cx="5080000" cy="3733800"/>
          </a:xfrm>
          <a:prstGeom prst="rect">
            <a:avLst/>
          </a:prstGeom>
          <a:noFill/>
          <a:ln w="12700">
            <a:noFill/>
            <a:miter lim="800000"/>
            <a:headEnd/>
            <a:tailEnd/>
          </a:ln>
        </p:spPr>
      </p:pic>
      <p:sp>
        <p:nvSpPr>
          <p:cNvPr id="28676" name="Rectangle 4"/>
          <p:cNvSpPr>
            <a:spLocks/>
          </p:cNvSpPr>
          <p:nvPr/>
        </p:nvSpPr>
        <p:spPr bwMode="auto">
          <a:xfrm>
            <a:off x="1876425" y="7219950"/>
            <a:ext cx="10147300" cy="279400"/>
          </a:xfrm>
          <a:prstGeom prst="rect">
            <a:avLst/>
          </a:prstGeom>
          <a:noFill/>
          <a:ln w="12700">
            <a:noFill/>
            <a:miter lim="800000"/>
            <a:headEnd type="none" w="med" len="med"/>
            <a:tailEnd type="none" w="med" len="med"/>
          </a:ln>
        </p:spPr>
        <p:txBody>
          <a:bodyPr lIns="0" tIns="0" rIns="0" bIns="0" anchor="ctr"/>
          <a:lstStyle/>
          <a:p>
            <a:r>
              <a:rPr lang="en-US" sz="1200" u="sng">
                <a:solidFill>
                  <a:schemeClr val="tx1"/>
                </a:solidFill>
                <a:ea typeface="Palatino" charset="0"/>
                <a:cs typeface="Palatino" charset="0"/>
                <a:hlinkClick r:id="rId4"/>
              </a:rPr>
              <a:t>http://www.shakespearetheatre.org/plays/photos.aspx?id=145</a:t>
            </a:r>
            <a:endParaRPr lang="en-US" sz="1200" u="sng">
              <a:solidFill>
                <a:schemeClr val="tx1"/>
              </a:solidFill>
              <a:ea typeface="Palatino" charset="0"/>
              <a:cs typeface="Palatino"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A THEMATIC ANALYSIS</a:t>
            </a:r>
            <a:endParaRPr lang="en-US" dirty="0"/>
          </a:p>
        </p:txBody>
      </p:sp>
      <p:sp>
        <p:nvSpPr>
          <p:cNvPr id="3" name="Content Placeholder 2"/>
          <p:cNvSpPr>
            <a:spLocks noGrp="1"/>
          </p:cNvSpPr>
          <p:nvPr>
            <p:ph idx="4294967295"/>
          </p:nvPr>
        </p:nvSpPr>
        <p:spPr>
          <a:xfrm>
            <a:off x="587375" y="1023938"/>
            <a:ext cx="9572625" cy="5929312"/>
          </a:xfrm>
        </p:spPr>
        <p:txBody>
          <a:bodyPr/>
          <a:lstStyle/>
          <a:p>
            <a:pPr>
              <a:lnSpc>
                <a:spcPct val="90000"/>
              </a:lnSpc>
              <a:buNone/>
            </a:pPr>
            <a:r>
              <a:rPr lang="en-IN" sz="2000" dirty="0" smtClean="0">
                <a:latin typeface="Arial" charset="0"/>
              </a:rPr>
              <a:t>     </a:t>
            </a:r>
            <a:r>
              <a:rPr lang="tr-TR" sz="2000" dirty="0" smtClean="0">
                <a:latin typeface="Arial" charset="0"/>
              </a:rPr>
              <a:t>Act </a:t>
            </a:r>
            <a:r>
              <a:rPr lang="tr-TR" sz="2000" dirty="0" smtClean="0">
                <a:latin typeface="Arial" charset="0"/>
              </a:rPr>
              <a:t>1 is set in a chocolate house where Mirabell and Fainall have just finished playing cards. A footman comes and tells Mirabell that Waitwell who is Mirabell's </a:t>
            </a:r>
            <a:r>
              <a:rPr lang="tr-TR" sz="2000" dirty="0" smtClean="0">
                <a:latin typeface="Arial" charset="0"/>
              </a:rPr>
              <a:t>male </a:t>
            </a:r>
            <a:r>
              <a:rPr lang="tr-TR" sz="2000" dirty="0" smtClean="0">
                <a:latin typeface="Arial" charset="0"/>
              </a:rPr>
              <a:t>servant and Foible  who is Lady Wishfort’s female servant were married that morning. Mirabell tells Fainall about his love of Millamant and is encouraged to marry her.</a:t>
            </a:r>
          </a:p>
          <a:p>
            <a:pPr>
              <a:lnSpc>
                <a:spcPct val="90000"/>
              </a:lnSpc>
            </a:pPr>
            <a:r>
              <a:rPr lang="tr-TR" sz="2000" dirty="0" smtClean="0">
                <a:latin typeface="Arial" charset="0"/>
              </a:rPr>
              <a:t> Witwoud and Petulant appear and Mirabell is informed that should Lady Wishfort marry, he will lose £6000 of Millamant’s inheritance</a:t>
            </a:r>
            <a:r>
              <a:rPr lang="tr-TR" sz="2000" dirty="0" smtClean="0">
                <a:effectLst>
                  <a:outerShdw blurRad="38100" dist="38100" dir="2700000" algn="tl">
                    <a:srgbClr val="C0C0C0"/>
                  </a:outerShdw>
                </a:effectLst>
                <a:latin typeface="Arial" charset="0"/>
              </a:rPr>
              <a:t>.</a:t>
            </a:r>
            <a:r>
              <a:rPr lang="tr-TR" sz="2000" dirty="0" smtClean="0">
                <a:latin typeface="Arial" charset="0"/>
              </a:rPr>
              <a:t> He will only get this money if he can make Lady Wishfort consent to his and Millamant’s marriage.</a:t>
            </a:r>
          </a:p>
          <a:p>
            <a:pPr>
              <a:lnSpc>
                <a:spcPct val="90000"/>
              </a:lnSpc>
            </a:pPr>
            <a:r>
              <a:rPr lang="tr-TR" sz="2000" dirty="0" smtClean="0">
                <a:latin typeface="Arial" charset="0"/>
              </a:rPr>
              <a:t>Act 2 is set in St. James’ Park. Mrs. Fainall and Mrs. Marwood are discussing their hatred of men. Fainall appears and accuses Mrs. Marwood of loving Mirabell . Meanwhile, Mrs. Fainall  tells Mirabell that she hates her husband, and they begin to plot about tricking Lady Wishfort to give her consent to the marriage.</a:t>
            </a:r>
          </a:p>
          <a:p>
            <a:pPr>
              <a:lnSpc>
                <a:spcPct val="90000"/>
              </a:lnSpc>
            </a:pPr>
            <a:r>
              <a:rPr lang="tr-TR" sz="2000" dirty="0" smtClean="0">
                <a:latin typeface="Arial" charset="0"/>
              </a:rPr>
              <a:t>Millamant appears in the park, and angry about the previous night when Mirabell was confronted by Lady Wishfort , she lets him know her displeasure in Mirabell’s plan, which she only has a vague idea about. After she leaves, the newly wed servants appear and Mirabell reminds them of their roles in the plan.</a:t>
            </a:r>
            <a:endParaRPr lang="tr-TR" sz="2000" dirty="0" smtClean="0">
              <a:latin typeface="Arial"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2216" y="380976"/>
            <a:ext cx="9715568" cy="7000924"/>
          </a:xfrm>
        </p:spPr>
        <p:style>
          <a:lnRef idx="2">
            <a:schemeClr val="accent1"/>
          </a:lnRef>
          <a:fillRef idx="1">
            <a:schemeClr val="lt1"/>
          </a:fillRef>
          <a:effectRef idx="0">
            <a:schemeClr val="accent1"/>
          </a:effectRef>
          <a:fontRef idx="minor">
            <a:schemeClr val="dk1"/>
          </a:fontRef>
        </p:style>
        <p:txBody>
          <a:bodyPr/>
          <a:lstStyle/>
          <a:p>
            <a:pPr>
              <a:lnSpc>
                <a:spcPct val="90000"/>
              </a:lnSpc>
            </a:pPr>
            <a:r>
              <a:rPr lang="tr-TR" sz="2000" dirty="0" smtClean="0">
                <a:latin typeface="Arial" charset="0"/>
              </a:rPr>
              <a:t>Acts 3, 4 and 5 are all set in the home of Lady Wishfort. We are introduced to Lady Wishfort who is encouraged to marry ‘Sir Rowland’ – Mirabell’s supposed uncle – by Foible so that Mirabell will lose his inheritance. However Sir Rowland is Waitwell in disguise, the plan being to arrange a marriage with Lady Wishfort, which cannot go ahead because it would be bigamy, not to mention a social disgrace.</a:t>
            </a:r>
          </a:p>
          <a:p>
            <a:pPr>
              <a:lnSpc>
                <a:spcPct val="90000"/>
              </a:lnSpc>
            </a:pPr>
            <a:r>
              <a:rPr lang="tr-TR" sz="2000" dirty="0" smtClean="0">
                <a:latin typeface="Arial" charset="0"/>
              </a:rPr>
              <a:t> Waitwell is only a serving man, Lady Wishfort an aristocrat. Mirabell will offer to help her out of the embarrassing situation if she consents to his marriage. Later, Mrs. Fainall discusses this plan with Foible, but this is overheard by Mrs. Marwood. She later tells the plan to Fainall, who decides that he will take his wife’s money and go away with Mrs. Marwood.</a:t>
            </a:r>
          </a:p>
          <a:p>
            <a:pPr>
              <a:lnSpc>
                <a:spcPct val="90000"/>
              </a:lnSpc>
            </a:pPr>
            <a:r>
              <a:rPr lang="tr-TR" sz="2000" dirty="0" smtClean="0">
                <a:latin typeface="Arial" charset="0"/>
              </a:rPr>
              <a:t>Mirabell and Millamant, equally strong-willed, discuss in detail the conditions under which they would accept each other in marriage, showing the depth of feeling for each other. Mirabell finally proposes to Millamant and, with Mrs. Fainall’s encouragement which is almost consent, as Millamant knows of their previous relations, Millamant accepts.</a:t>
            </a:r>
          </a:p>
          <a:p>
            <a:pPr>
              <a:lnSpc>
                <a:spcPct val="90000"/>
              </a:lnSpc>
            </a:pPr>
            <a:r>
              <a:rPr lang="tr-TR" sz="2000" dirty="0" smtClean="0">
                <a:latin typeface="Arial" charset="0"/>
              </a:rPr>
              <a:t>Mirabell leaves as Lady Wishfort arrives, and she lets it be known that she wants Millamant to marry her nephew, Sir Wilful, who has just arrived from the countryside. Lady Wishfort later gets a letter telling her about the Sir Rowland plot.</a:t>
            </a:r>
          </a:p>
          <a:p>
            <a:endParaRPr lang="en-US" sz="20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216" y="309538"/>
            <a:ext cx="9715568" cy="5940088"/>
          </a:xfrm>
          <a:prstGeom prst="rect">
            <a:avLst/>
          </a:prstGeom>
          <a:noFill/>
        </p:spPr>
        <p:txBody>
          <a:bodyPr wrap="square" rtlCol="0">
            <a:spAutoFit/>
          </a:bodyPr>
          <a:lstStyle/>
          <a:p>
            <a:endParaRPr lang="en-IN" sz="2000" dirty="0" smtClean="0">
              <a:latin typeface="Arial" charset="0"/>
            </a:endParaRPr>
          </a:p>
          <a:p>
            <a:r>
              <a:rPr lang="tr-TR" sz="2000" dirty="0" smtClean="0">
                <a:latin typeface="Arial" charset="0"/>
              </a:rPr>
              <a:t>Sir </a:t>
            </a:r>
            <a:r>
              <a:rPr lang="tr-TR" sz="2000" dirty="0" smtClean="0">
                <a:latin typeface="Arial" charset="0"/>
              </a:rPr>
              <a:t>Rowland takes the letter and accuses Mirabell of trying to sabotage their wedding. Lady Wishfort agrees to let Sir Rowland bring a marriage contract </a:t>
            </a:r>
            <a:r>
              <a:rPr lang="tr-TR" sz="2000" dirty="0" smtClean="0">
                <a:latin typeface="Arial" charset="0"/>
              </a:rPr>
              <a:t>that</a:t>
            </a:r>
            <a:r>
              <a:rPr lang="en-IN" sz="2000" dirty="0" smtClean="0">
                <a:latin typeface="Arial" charset="0"/>
              </a:rPr>
              <a:t> </a:t>
            </a:r>
            <a:r>
              <a:rPr lang="tr-TR" sz="2000" dirty="0" smtClean="0">
                <a:latin typeface="Arial" charset="0"/>
              </a:rPr>
              <a:t>night</a:t>
            </a:r>
            <a:r>
              <a:rPr lang="tr-TR" sz="2000" dirty="0" smtClean="0">
                <a:latin typeface="Arial" charset="0"/>
              </a:rPr>
              <a:t>.</a:t>
            </a:r>
          </a:p>
          <a:p>
            <a:endParaRPr lang="en-IN" sz="2000" dirty="0" smtClean="0">
              <a:latin typeface="Arial" charset="0"/>
            </a:endParaRPr>
          </a:p>
          <a:p>
            <a:endParaRPr lang="en-IN" sz="2000" dirty="0" smtClean="0">
              <a:latin typeface="Arial" charset="0"/>
            </a:endParaRPr>
          </a:p>
          <a:p>
            <a:r>
              <a:rPr lang="tr-TR" sz="2000" dirty="0" smtClean="0">
                <a:latin typeface="Arial" charset="0"/>
              </a:rPr>
              <a:t>By </a:t>
            </a:r>
            <a:r>
              <a:rPr lang="tr-TR" sz="2000" dirty="0" smtClean="0">
                <a:latin typeface="Arial" charset="0"/>
              </a:rPr>
              <a:t>Act 5, Lady Wishfort has found out the plot, and Fainall has had Waitwell arrested. Mrs. Fainall tells Foible that her previous affair with Mirabell is now public knowledge. Lady Wishfort appears with Mrs. Marwood, whom she’s thanking for unveiling the plot.</a:t>
            </a:r>
          </a:p>
          <a:p>
            <a:r>
              <a:rPr lang="tr-TR" sz="2000" dirty="0" smtClean="0">
                <a:latin typeface="Arial" charset="0"/>
              </a:rPr>
              <a:t> Fainall then appears and uses the information of Mrs. Fainall’s previous affair with Mirabell and Millamant's contract to marry him to blackmail Lady Wishfort, telling that she should never marry and that she is to transfer all the money over to him. Lady Wishfort tells Mirabell that she will offer consent to the marriage if he can save her fortune and honor.</a:t>
            </a:r>
          </a:p>
          <a:p>
            <a:r>
              <a:rPr lang="tr-TR" sz="2000" dirty="0" smtClean="0">
                <a:latin typeface="Arial" charset="0"/>
              </a:rPr>
              <a:t> Mirabell calls on Waitwell who brings a contract from the time before the marriage of the Fainalls in which Mrs. Fainall gives all her property to Mirabell. This neutralises the blackmail attempts, after which Mirabell restores Mrs. Fainall’s property to her possession and then is free to marry Millamant with the full £6000 inheritance.</a:t>
            </a:r>
            <a:endParaRPr lang="tr-TR" sz="2000" dirty="0" smtClean="0">
              <a:latin typeface="Arial"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r>
              <a:rPr lang="en-US"/>
              <a:t>William Congreve</a:t>
            </a:r>
          </a:p>
        </p:txBody>
      </p:sp>
      <p:sp>
        <p:nvSpPr>
          <p:cNvPr id="16386" name="Rectangle 2"/>
          <p:cNvSpPr>
            <a:spLocks noGrp="1" noChangeArrowheads="1"/>
          </p:cNvSpPr>
          <p:nvPr>
            <p:ph type="body" idx="1"/>
          </p:nvPr>
        </p:nvSpPr>
        <p:spPr>
          <a:xfrm>
            <a:off x="850900" y="2019300"/>
            <a:ext cx="4508500" cy="4762500"/>
          </a:xfrm>
          <a:ln/>
        </p:spPr>
        <p:txBody>
          <a:bodyPr/>
          <a:lstStyle/>
          <a:p>
            <a:pPr>
              <a:buFontTx/>
              <a:buBlip>
                <a:blip r:embed="rId2"/>
              </a:buBlip>
            </a:pPr>
            <a:r>
              <a:rPr lang="en-US"/>
              <a:t>1670 — 1729</a:t>
            </a:r>
          </a:p>
          <a:p>
            <a:pPr>
              <a:buFontTx/>
              <a:buBlip>
                <a:blip r:embed="rId2"/>
              </a:buBlip>
            </a:pPr>
            <a:r>
              <a:rPr lang="en-US"/>
              <a:t>Father a Cavalier with</a:t>
            </a:r>
          </a:p>
          <a:p>
            <a:pPr>
              <a:buFontTx/>
              <a:buBlip>
                <a:blip r:embed="rId2"/>
              </a:buBlip>
            </a:pPr>
            <a:r>
              <a:rPr lang="en-US"/>
              <a:t>Disciple of John Dryden</a:t>
            </a:r>
          </a:p>
          <a:p>
            <a:pPr>
              <a:buFontTx/>
              <a:buBlip>
                <a:blip r:embed="rId2"/>
              </a:buBlip>
            </a:pPr>
            <a:r>
              <a:rPr lang="en-US"/>
              <a:t>Produced five popular plays</a:t>
            </a:r>
          </a:p>
        </p:txBody>
      </p:sp>
      <p:sp>
        <p:nvSpPr>
          <p:cNvPr id="16387" name="Rectangle 3"/>
          <p:cNvSpPr>
            <a:spLocks/>
          </p:cNvSpPr>
          <p:nvPr/>
        </p:nvSpPr>
        <p:spPr bwMode="auto">
          <a:xfrm>
            <a:off x="5494338" y="7200900"/>
            <a:ext cx="4016375" cy="279400"/>
          </a:xfrm>
          <a:prstGeom prst="rect">
            <a:avLst/>
          </a:prstGeom>
          <a:noFill/>
          <a:ln w="12700">
            <a:noFill/>
            <a:miter lim="800000"/>
            <a:headEnd type="none" w="med" len="med"/>
            <a:tailEnd type="none" w="med" len="med"/>
          </a:ln>
        </p:spPr>
        <p:txBody>
          <a:bodyPr wrap="none" lIns="0" tIns="0" rIns="0" bIns="0" anchor="ctr">
            <a:spAutoFit/>
          </a:bodyPr>
          <a:lstStyle/>
          <a:p>
            <a:r>
              <a:rPr lang="en-US" sz="1200" u="sng">
                <a:solidFill>
                  <a:schemeClr val="tx1"/>
                </a:solidFill>
                <a:ea typeface="Palatino" charset="0"/>
                <a:cs typeface="Palatino" charset="0"/>
                <a:hlinkClick r:id="rId3"/>
              </a:rPr>
              <a:t>http://en.wikipedia.org/wiki/File:William_Congreve.jpg</a:t>
            </a:r>
            <a:endParaRPr lang="en-US" sz="1200" u="sng">
              <a:solidFill>
                <a:schemeClr val="tx1"/>
              </a:solidFill>
              <a:ea typeface="Palatino" charset="0"/>
              <a:cs typeface="Palatino" charset="0"/>
            </a:endParaRPr>
          </a:p>
        </p:txBody>
      </p:sp>
      <p:pic>
        <p:nvPicPr>
          <p:cNvPr id="16388" name="Picture 4"/>
          <p:cNvPicPr>
            <a:picLocks noChangeAspect="1" noChangeArrowheads="1"/>
          </p:cNvPicPr>
          <p:nvPr/>
        </p:nvPicPr>
        <p:blipFill>
          <a:blip r:embed="rId4"/>
          <a:srcRect/>
          <a:stretch>
            <a:fillRect/>
          </a:stretch>
        </p:blipFill>
        <p:spPr bwMode="auto">
          <a:xfrm>
            <a:off x="5511800" y="1871663"/>
            <a:ext cx="3971925" cy="5067300"/>
          </a:xfrm>
          <a:prstGeom prst="rect">
            <a:avLst/>
          </a:prstGeom>
          <a:noFill/>
          <a:ln w="12700">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body" idx="1"/>
          </p:nvPr>
        </p:nvSpPr>
        <p:spPr>
          <a:xfrm>
            <a:off x="850900" y="1079500"/>
            <a:ext cx="4711700" cy="5461000"/>
          </a:xfrm>
          <a:ln/>
        </p:spPr>
        <p:txBody>
          <a:bodyPr/>
          <a:lstStyle/>
          <a:p>
            <a:pPr>
              <a:buFontTx/>
              <a:buBlip>
                <a:blip r:embed="rId2"/>
              </a:buBlip>
            </a:pPr>
            <a:r>
              <a:rPr lang="en-US"/>
              <a:t>Career ended in 1700 and he shifted to politics</a:t>
            </a:r>
          </a:p>
          <a:p>
            <a:pPr>
              <a:buFontTx/>
              <a:buBlip>
                <a:blip r:embed="rId2"/>
              </a:buBlip>
            </a:pPr>
            <a:r>
              <a:rPr lang="en-US"/>
              <a:t>Said to be stung by Collier’s critique of the theatre (1698); wrote a rebuttal, “Amendments to Mr. Collier’s False and Imperfect Citations”</a:t>
            </a:r>
          </a:p>
        </p:txBody>
      </p:sp>
      <p:pic>
        <p:nvPicPr>
          <p:cNvPr id="17410" name="Picture 2"/>
          <p:cNvPicPr>
            <a:picLocks noChangeAspect="1" noChangeArrowheads="1"/>
          </p:cNvPicPr>
          <p:nvPr/>
        </p:nvPicPr>
        <p:blipFill>
          <a:blip r:embed="rId3"/>
          <a:srcRect/>
          <a:stretch>
            <a:fillRect/>
          </a:stretch>
        </p:blipFill>
        <p:spPr bwMode="auto">
          <a:xfrm>
            <a:off x="5803900" y="646113"/>
            <a:ext cx="3657600" cy="6313487"/>
          </a:xfrm>
          <a:prstGeom prst="rect">
            <a:avLst/>
          </a:prstGeom>
          <a:noFill/>
          <a:ln w="12700">
            <a:noFill/>
            <a:miter lim="800000"/>
            <a:headEnd/>
            <a:tailEnd/>
          </a:ln>
        </p:spPr>
      </p:pic>
      <p:sp>
        <p:nvSpPr>
          <p:cNvPr id="17411" name="Rectangle 3"/>
          <p:cNvSpPr>
            <a:spLocks/>
          </p:cNvSpPr>
          <p:nvPr/>
        </p:nvSpPr>
        <p:spPr bwMode="auto">
          <a:xfrm>
            <a:off x="5713413" y="7194550"/>
            <a:ext cx="3819525" cy="279400"/>
          </a:xfrm>
          <a:prstGeom prst="rect">
            <a:avLst/>
          </a:prstGeom>
          <a:noFill/>
          <a:ln w="12700">
            <a:noFill/>
            <a:miter lim="800000"/>
            <a:headEnd type="none" w="med" len="med"/>
            <a:tailEnd type="none" w="med" len="med"/>
          </a:ln>
        </p:spPr>
        <p:txBody>
          <a:bodyPr wrap="none" lIns="0" tIns="0" rIns="0" bIns="0" anchor="ctr">
            <a:spAutoFit/>
          </a:bodyPr>
          <a:lstStyle/>
          <a:p>
            <a:r>
              <a:rPr lang="en-US" sz="1200" u="sng">
                <a:solidFill>
                  <a:schemeClr val="tx1"/>
                </a:solidFill>
                <a:ea typeface="Palatino" charset="0"/>
                <a:cs typeface="Palatino" charset="0"/>
                <a:hlinkClick r:id="rId4"/>
              </a:rPr>
              <a:t>http://en.wikipedia.org/wiki/File:ShortView1698.png</a:t>
            </a:r>
            <a:endParaRPr lang="en-US" sz="1200" u="sng">
              <a:solidFill>
                <a:schemeClr val="tx1"/>
              </a:solidFill>
              <a:ea typeface="Palatino" charset="0"/>
              <a:cs typeface="Palatino"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00" y="2019300"/>
            <a:ext cx="7943876" cy="433378"/>
          </a:xfrm>
        </p:spPr>
        <p:txBody>
          <a:bodyPr/>
          <a:lstStyle/>
          <a:p>
            <a:pPr marL="274320" indent="-274320" eaLnBrk="1" fontAlgn="auto" hangingPunct="1">
              <a:lnSpc>
                <a:spcPct val="90000"/>
              </a:lnSpc>
              <a:spcAft>
                <a:spcPts val="0"/>
              </a:spcAft>
              <a:buFontTx/>
              <a:buNone/>
              <a:defRPr/>
            </a:pPr>
            <a:r>
              <a:rPr lang="tr-TR" b="1" dirty="0" smtClean="0"/>
              <a:t> </a:t>
            </a:r>
            <a:endParaRPr lang="en-IN" b="1" dirty="0" smtClean="0"/>
          </a:p>
          <a:p>
            <a:pPr marL="274320" indent="-274320" eaLnBrk="1" fontAlgn="auto" hangingPunct="1">
              <a:lnSpc>
                <a:spcPct val="90000"/>
              </a:lnSpc>
              <a:spcAft>
                <a:spcPts val="0"/>
              </a:spcAft>
              <a:buFontTx/>
              <a:buNone/>
              <a:defRPr/>
            </a:pPr>
            <a:endParaRPr lang="en-IN" sz="3600" b="1" dirty="0" smtClean="0">
              <a:solidFill>
                <a:schemeClr val="accent3">
                  <a:lumMod val="60000"/>
                  <a:lumOff val="40000"/>
                </a:schemeClr>
              </a:solidFill>
            </a:endParaRPr>
          </a:p>
          <a:p>
            <a:pPr marL="274320" indent="-274320" eaLnBrk="1" fontAlgn="auto" hangingPunct="1">
              <a:lnSpc>
                <a:spcPct val="90000"/>
              </a:lnSpc>
              <a:spcAft>
                <a:spcPts val="0"/>
              </a:spcAft>
              <a:buFontTx/>
              <a:buNone/>
              <a:defRPr/>
            </a:pPr>
            <a:endParaRPr lang="en-IN" sz="1800" b="1" dirty="0" smtClean="0">
              <a:solidFill>
                <a:schemeClr val="bg2"/>
              </a:solidFill>
            </a:endParaRPr>
          </a:p>
          <a:p>
            <a:pPr marL="274320" indent="-274320" eaLnBrk="1" fontAlgn="auto" hangingPunct="1">
              <a:lnSpc>
                <a:spcPct val="90000"/>
              </a:lnSpc>
              <a:spcAft>
                <a:spcPts val="0"/>
              </a:spcAft>
              <a:buFontTx/>
              <a:buNone/>
              <a:defRPr/>
            </a:pPr>
            <a:endParaRPr lang="en-IN" sz="1800" b="1" dirty="0" smtClean="0">
              <a:solidFill>
                <a:schemeClr val="bg2"/>
              </a:solidFill>
            </a:endParaRPr>
          </a:p>
          <a:p>
            <a:pPr marL="274320" indent="-274320" eaLnBrk="1" fontAlgn="auto" hangingPunct="1">
              <a:lnSpc>
                <a:spcPct val="90000"/>
              </a:lnSpc>
              <a:spcAft>
                <a:spcPts val="0"/>
              </a:spcAft>
              <a:buFontTx/>
              <a:buNone/>
              <a:defRPr/>
            </a:pPr>
            <a:r>
              <a:rPr lang="tr-TR" sz="3200" b="1" dirty="0" smtClean="0">
                <a:solidFill>
                  <a:schemeClr val="bg2"/>
                </a:solidFill>
              </a:rPr>
              <a:t>The </a:t>
            </a:r>
            <a:r>
              <a:rPr lang="tr-TR" sz="3200" b="1" dirty="0" smtClean="0">
                <a:solidFill>
                  <a:schemeClr val="bg2"/>
                </a:solidFill>
              </a:rPr>
              <a:t>Restoration </a:t>
            </a:r>
            <a:r>
              <a:rPr lang="tr-TR" sz="3200" b="1" dirty="0" smtClean="0">
                <a:solidFill>
                  <a:schemeClr val="bg2"/>
                </a:solidFill>
              </a:rPr>
              <a:t>Period</a:t>
            </a:r>
            <a:endParaRPr lang="en-IN" sz="3200" b="1" dirty="0" smtClean="0">
              <a:solidFill>
                <a:schemeClr val="bg2"/>
              </a:solidFill>
            </a:endParaRPr>
          </a:p>
          <a:p>
            <a:pPr marL="274320" indent="-274320" eaLnBrk="1" fontAlgn="auto" hangingPunct="1">
              <a:lnSpc>
                <a:spcPct val="90000"/>
              </a:lnSpc>
              <a:spcAft>
                <a:spcPts val="0"/>
              </a:spcAft>
              <a:buFont typeface="Courier New" pitchFamily="49" charset="0"/>
              <a:buChar char="o"/>
              <a:defRPr/>
            </a:pPr>
            <a:r>
              <a:rPr lang="tr-TR" sz="1600" dirty="0" smtClean="0"/>
              <a:t>The </a:t>
            </a:r>
            <a:r>
              <a:rPr lang="tr-TR" sz="1600" dirty="0" smtClean="0"/>
              <a:t>term </a:t>
            </a:r>
            <a:r>
              <a:rPr lang="tr-TR" sz="1600" i="1" dirty="0" smtClean="0"/>
              <a:t>Restoration drama</a:t>
            </a:r>
            <a:r>
              <a:rPr lang="tr-TR" sz="1600" dirty="0" smtClean="0"/>
              <a:t>, usually applied to the plays written during the period from 1660 to 1700 , is not really satisfactory. Charles II was restored to the English throne in 1660. </a:t>
            </a:r>
          </a:p>
          <a:p>
            <a:pPr marL="274320" indent="-274320" eaLnBrk="1" fontAlgn="auto" hangingPunct="1">
              <a:lnSpc>
                <a:spcPct val="90000"/>
              </a:lnSpc>
              <a:spcAft>
                <a:spcPts val="0"/>
              </a:spcAft>
              <a:buFont typeface="Wingdings"/>
              <a:buChar char=""/>
              <a:defRPr/>
            </a:pPr>
            <a:r>
              <a:rPr lang="tr-TR" sz="1600" dirty="0" smtClean="0"/>
              <a:t>By 1700, Charles II had died, his brother James had reigned for five years and had been deposed in the "glorious revolution," or "bloodless revolution," of 1688, and William and Mary had reigned for twelve years.</a:t>
            </a:r>
          </a:p>
          <a:p>
            <a:pPr marL="274320" indent="-274320" eaLnBrk="1" fontAlgn="auto" hangingPunct="1">
              <a:lnSpc>
                <a:spcPct val="90000"/>
              </a:lnSpc>
              <a:spcAft>
                <a:spcPts val="0"/>
              </a:spcAft>
              <a:buFont typeface="Wingdings"/>
              <a:buChar char=""/>
              <a:defRPr/>
            </a:pPr>
            <a:r>
              <a:rPr lang="tr-TR" sz="1600" dirty="0" smtClean="0"/>
              <a:t> </a:t>
            </a:r>
            <a:r>
              <a:rPr lang="tr-TR" sz="1600" i="1" dirty="0" smtClean="0"/>
              <a:t>The Way of the World </a:t>
            </a:r>
            <a:r>
              <a:rPr lang="tr-TR" sz="1600" dirty="0" smtClean="0"/>
              <a:t>was first presented when William was thirty. By that time, some of the most obvious and most notorious features of the period no longer existed or existed only in much weaker forms.</a:t>
            </a:r>
          </a:p>
          <a:p>
            <a:pPr marL="274320" indent="-274320" eaLnBrk="1" fontAlgn="auto" hangingPunct="1">
              <a:lnSpc>
                <a:spcPct val="90000"/>
              </a:lnSpc>
              <a:spcAft>
                <a:spcPts val="0"/>
              </a:spcAft>
              <a:buFont typeface="Wingdings"/>
              <a:buChar char=""/>
              <a:defRPr/>
            </a:pPr>
            <a:r>
              <a:rPr lang="tr-TR" sz="1600" dirty="0" smtClean="0"/>
              <a:t> The Restoration period is to think of it as a reaction against the Puritanism of Cromwell and the period of the Commonwealth. </a:t>
            </a:r>
            <a:endParaRPr lang="en-US" sz="16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ln/>
        </p:spPr>
        <p:txBody>
          <a:bodyPr/>
          <a:lstStyle/>
          <a:p>
            <a:r>
              <a:rPr lang="en-US"/>
              <a:t>Comedy of Manners</a:t>
            </a:r>
          </a:p>
        </p:txBody>
      </p:sp>
      <p:sp>
        <p:nvSpPr>
          <p:cNvPr id="18434" name="Rectangle 2"/>
          <p:cNvSpPr>
            <a:spLocks noGrp="1" noChangeArrowheads="1"/>
          </p:cNvSpPr>
          <p:nvPr>
            <p:ph type="body" idx="1"/>
          </p:nvPr>
        </p:nvSpPr>
        <p:spPr>
          <a:ln/>
        </p:spPr>
        <p:txBody>
          <a:bodyPr/>
          <a:lstStyle/>
          <a:p>
            <a:pPr>
              <a:buFontTx/>
              <a:buBlip>
                <a:blip r:embed="rId2"/>
              </a:buBlip>
            </a:pPr>
            <a:r>
              <a:rPr lang="en-US"/>
              <a:t>Height of popularity 1660 — 1700</a:t>
            </a:r>
          </a:p>
          <a:p>
            <a:pPr>
              <a:buFontTx/>
              <a:buBlip>
                <a:blip r:embed="rId2"/>
              </a:buBlip>
            </a:pPr>
            <a:r>
              <a:rPr lang="en-US" i="1"/>
              <a:t>The Way of the World</a:t>
            </a:r>
            <a:r>
              <a:rPr lang="en-US"/>
              <a:t> considered exemplary</a:t>
            </a:r>
          </a:p>
          <a:p>
            <a:pPr>
              <a:buFontTx/>
              <a:buBlip>
                <a:blip r:embed="rId2"/>
              </a:buBlip>
            </a:pPr>
            <a:r>
              <a:rPr lang="en-US"/>
              <a:t>Good manners valued over good morals</a:t>
            </a:r>
          </a:p>
          <a:p>
            <a:pPr>
              <a:buFontTx/>
              <a:buBlip>
                <a:blip r:embed="rId2"/>
              </a:buBlip>
            </a:pPr>
            <a:r>
              <a:rPr lang="en-US"/>
              <a:t>Characterized by witty dialogue and emphasis on sexual relationships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a:lstStyle/>
          <a:p>
            <a:r>
              <a:rPr lang="en-US"/>
              <a:t>Immorality?</a:t>
            </a:r>
          </a:p>
        </p:txBody>
      </p:sp>
      <p:sp>
        <p:nvSpPr>
          <p:cNvPr id="19458" name="Rectangle 2"/>
          <p:cNvSpPr>
            <a:spLocks noGrp="1" noChangeArrowheads="1"/>
          </p:cNvSpPr>
          <p:nvPr>
            <p:ph type="body" idx="1"/>
          </p:nvPr>
        </p:nvSpPr>
        <p:spPr>
          <a:xfrm>
            <a:off x="850900" y="2019300"/>
            <a:ext cx="4762500" cy="4762500"/>
          </a:xfrm>
          <a:ln/>
        </p:spPr>
        <p:txBody>
          <a:bodyPr/>
          <a:lstStyle/>
          <a:p>
            <a:pPr>
              <a:buFontTx/>
              <a:buBlip>
                <a:blip r:embed="rId2"/>
              </a:buBlip>
            </a:pPr>
            <a:r>
              <a:rPr lang="en-US"/>
              <a:t>Inducing audience to immoral behaviour, or a reflection of unpleasant social truths?</a:t>
            </a:r>
          </a:p>
        </p:txBody>
      </p:sp>
      <p:pic>
        <p:nvPicPr>
          <p:cNvPr id="19459" name="Picture 3"/>
          <p:cNvPicPr>
            <a:picLocks noChangeAspect="1" noChangeArrowheads="1"/>
          </p:cNvPicPr>
          <p:nvPr/>
        </p:nvPicPr>
        <p:blipFill>
          <a:blip r:embed="rId3"/>
          <a:srcRect/>
          <a:stretch>
            <a:fillRect/>
          </a:stretch>
        </p:blipFill>
        <p:spPr bwMode="auto">
          <a:xfrm>
            <a:off x="5892800" y="1879600"/>
            <a:ext cx="3568700" cy="5041900"/>
          </a:xfrm>
          <a:prstGeom prst="rect">
            <a:avLst/>
          </a:prstGeom>
          <a:noFill/>
          <a:ln w="12700">
            <a:noFill/>
            <a:miter lim="800000"/>
            <a:headEnd/>
            <a:tailEnd/>
          </a:ln>
        </p:spPr>
      </p:pic>
      <p:sp>
        <p:nvSpPr>
          <p:cNvPr id="19460" name="Rectangle 4"/>
          <p:cNvSpPr>
            <a:spLocks/>
          </p:cNvSpPr>
          <p:nvPr/>
        </p:nvSpPr>
        <p:spPr bwMode="auto">
          <a:xfrm>
            <a:off x="2600325" y="7194550"/>
            <a:ext cx="10147300" cy="279400"/>
          </a:xfrm>
          <a:prstGeom prst="rect">
            <a:avLst/>
          </a:prstGeom>
          <a:noFill/>
          <a:ln w="12700">
            <a:noFill/>
            <a:miter lim="800000"/>
            <a:headEnd type="none" w="med" len="med"/>
            <a:tailEnd type="none" w="med" len="med"/>
          </a:ln>
        </p:spPr>
        <p:txBody>
          <a:bodyPr lIns="0" tIns="0" rIns="0" bIns="0" anchor="ctr"/>
          <a:lstStyle/>
          <a:p>
            <a:r>
              <a:rPr lang="en-US" sz="1200" u="sng">
                <a:solidFill>
                  <a:schemeClr val="tx1"/>
                </a:solidFill>
                <a:ea typeface="Palatino" charset="0"/>
                <a:cs typeface="Palatino" charset="0"/>
                <a:hlinkClick r:id="rId4"/>
              </a:rPr>
              <a:t>http://www.shakespearetheatre.org/plays/photos.aspx?id=145</a:t>
            </a:r>
            <a:endParaRPr lang="en-US" sz="1200" u="sng">
              <a:solidFill>
                <a:schemeClr val="tx1"/>
              </a:solidFill>
              <a:ea typeface="Palatino" charset="0"/>
              <a:cs typeface="Palatino"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ln/>
        </p:spPr>
        <p:txBody>
          <a:bodyPr/>
          <a:lstStyle/>
          <a:p>
            <a:r>
              <a:rPr lang="en-US"/>
              <a:t>Wit</a:t>
            </a:r>
          </a:p>
        </p:txBody>
      </p:sp>
      <p:sp>
        <p:nvSpPr>
          <p:cNvPr id="20482" name="Rectangle 2"/>
          <p:cNvSpPr>
            <a:spLocks/>
          </p:cNvSpPr>
          <p:nvPr/>
        </p:nvSpPr>
        <p:spPr bwMode="auto">
          <a:xfrm>
            <a:off x="1803400" y="2686050"/>
            <a:ext cx="6553200" cy="2235200"/>
          </a:xfrm>
          <a:prstGeom prst="rect">
            <a:avLst/>
          </a:prstGeom>
          <a:noFill/>
          <a:ln w="12700">
            <a:noFill/>
            <a:miter lim="800000"/>
            <a:headEnd type="none" w="med" len="med"/>
            <a:tailEnd type="none" w="med" len="med"/>
          </a:ln>
        </p:spPr>
        <p:txBody>
          <a:bodyPr lIns="0" tIns="0" rIns="0" bIns="0" anchor="ctr"/>
          <a:lstStyle/>
          <a:p>
            <a:pPr algn="l"/>
            <a:r>
              <a:rPr lang="en-US" sz="2600">
                <a:solidFill>
                  <a:schemeClr val="tx1"/>
                </a:solidFill>
                <a:ea typeface="Palatino" charset="0"/>
                <a:cs typeface="Palatino" charset="0"/>
              </a:rPr>
              <a:t>Come, come, leave business to idlers, and wisdom to fools: they have need of 'em: wit be my faculty, and pleasure my occupation, and let father Time shake his glass.</a:t>
            </a:r>
          </a:p>
          <a:p>
            <a:pPr algn="r"/>
            <a:r>
              <a:rPr lang="en-US" sz="2600">
                <a:solidFill>
                  <a:schemeClr val="tx1"/>
                </a:solidFill>
                <a:ea typeface="Palatino" charset="0"/>
                <a:cs typeface="Palatino" charset="0"/>
              </a:rPr>
              <a:t>Congreve, </a:t>
            </a:r>
            <a:r>
              <a:rPr lang="en-US" sz="2600" i="1">
                <a:solidFill>
                  <a:schemeClr val="tx1"/>
                </a:solidFill>
                <a:ea typeface="Palatino" charset="0"/>
                <a:cs typeface="Palatino" charset="0"/>
              </a:rPr>
              <a:t>The Old Bachelor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a:lstStyle/>
          <a:p>
            <a:r>
              <a:rPr lang="en-US"/>
              <a:t>Wit</a:t>
            </a:r>
          </a:p>
        </p:txBody>
      </p:sp>
      <p:sp>
        <p:nvSpPr>
          <p:cNvPr id="21506" name="Rectangle 2"/>
          <p:cNvSpPr>
            <a:spLocks noGrp="1" noChangeArrowheads="1"/>
          </p:cNvSpPr>
          <p:nvPr>
            <p:ph type="body" idx="1"/>
          </p:nvPr>
        </p:nvSpPr>
        <p:spPr>
          <a:ln/>
        </p:spPr>
        <p:txBody>
          <a:bodyPr/>
          <a:lstStyle/>
          <a:p>
            <a:pPr>
              <a:buFontTx/>
              <a:buBlip>
                <a:blip r:embed="rId2"/>
              </a:buBlip>
            </a:pPr>
            <a:r>
              <a:rPr lang="en-US"/>
              <a:t>Half wits, false wits, and true wits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a:lstStyle/>
          <a:p>
            <a:r>
              <a:rPr lang="en-US"/>
              <a:t>Half wits?</a:t>
            </a:r>
          </a:p>
        </p:txBody>
      </p:sp>
      <p:sp>
        <p:nvSpPr>
          <p:cNvPr id="23554" name="Rectangle 2"/>
          <p:cNvSpPr>
            <a:spLocks noGrp="1" noChangeArrowheads="1"/>
          </p:cNvSpPr>
          <p:nvPr>
            <p:ph type="body" idx="1"/>
          </p:nvPr>
        </p:nvSpPr>
        <p:spPr>
          <a:ln/>
        </p:spPr>
        <p:txBody>
          <a:bodyPr/>
          <a:lstStyle/>
          <a:p>
            <a:pPr>
              <a:buFontTx/>
              <a:buBlip>
                <a:blip r:embed="rId2"/>
              </a:buBlip>
            </a:pPr>
            <a:r>
              <a:rPr lang="en-US"/>
              <a:t>Witwoud, Wilfull</a:t>
            </a:r>
          </a:p>
        </p:txBody>
      </p:sp>
      <p:pic>
        <p:nvPicPr>
          <p:cNvPr id="23555" name="Picture 3"/>
          <p:cNvPicPr>
            <a:picLocks noChangeAspect="1" noChangeArrowheads="1"/>
          </p:cNvPicPr>
          <p:nvPr/>
        </p:nvPicPr>
        <p:blipFill>
          <a:blip r:embed="rId3"/>
          <a:srcRect/>
          <a:stretch>
            <a:fillRect/>
          </a:stretch>
        </p:blipFill>
        <p:spPr bwMode="auto">
          <a:xfrm>
            <a:off x="5562600" y="1903413"/>
            <a:ext cx="3606800" cy="5005387"/>
          </a:xfrm>
          <a:prstGeom prst="rect">
            <a:avLst/>
          </a:prstGeom>
          <a:noFill/>
          <a:ln w="12700">
            <a:noFill/>
            <a:miter lim="800000"/>
            <a:headEnd/>
            <a:tailEnd/>
          </a:ln>
        </p:spPr>
      </p:pic>
      <p:sp>
        <p:nvSpPr>
          <p:cNvPr id="23556" name="Rectangle 4"/>
          <p:cNvSpPr>
            <a:spLocks/>
          </p:cNvSpPr>
          <p:nvPr/>
        </p:nvSpPr>
        <p:spPr bwMode="auto">
          <a:xfrm>
            <a:off x="1092200" y="7194550"/>
            <a:ext cx="10160000" cy="254000"/>
          </a:xfrm>
          <a:prstGeom prst="rect">
            <a:avLst/>
          </a:prstGeom>
          <a:noFill/>
          <a:ln w="12700">
            <a:noFill/>
            <a:miter lim="800000"/>
            <a:headEnd type="none" w="med" len="med"/>
            <a:tailEnd type="none" w="med" len="med"/>
          </a:ln>
        </p:spPr>
        <p:txBody>
          <a:bodyPr lIns="0" tIns="0" rIns="0" bIns="0" anchor="ctr"/>
          <a:lstStyle/>
          <a:p>
            <a:r>
              <a:rPr lang="en-US" sz="1100" u="sng">
                <a:solidFill>
                  <a:schemeClr val="tx1"/>
                </a:solidFill>
                <a:ea typeface="Palatino" charset="0"/>
                <a:cs typeface="Palatino" charset="0"/>
                <a:hlinkClick r:id="rId4"/>
              </a:rPr>
              <a:t>http://www.finearts.utexas.edu/tad/productions/production_season/2006-2007/way_of_the_world/costume_sketches.cfm</a:t>
            </a:r>
            <a:endParaRPr lang="en-US" sz="1100" u="sng">
              <a:solidFill>
                <a:schemeClr val="tx1"/>
              </a:solidFill>
              <a:ea typeface="Palatino" charset="0"/>
              <a:cs typeface="Palatino" charset="0"/>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hoto - Vertical">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Photo - Vertical">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s">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Bullets">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TotalTime>
  <Pages>0</Pages>
  <Words>672</Words>
  <Characters>0</Characters>
  <PresentationFormat>Custom</PresentationFormat>
  <Lines>0</Lines>
  <Paragraphs>62</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Photo - Vertical</vt:lpstr>
      <vt:lpstr>Title &amp; Bullets</vt:lpstr>
      <vt:lpstr>Bullets</vt:lpstr>
      <vt:lpstr>The Way of the World</vt:lpstr>
      <vt:lpstr>William Congreve</vt:lpstr>
      <vt:lpstr>Slide 3</vt:lpstr>
      <vt:lpstr>Slide 4</vt:lpstr>
      <vt:lpstr>Comedy of Manners</vt:lpstr>
      <vt:lpstr>Immorality?</vt:lpstr>
      <vt:lpstr>Wit</vt:lpstr>
      <vt:lpstr>Wit</vt:lpstr>
      <vt:lpstr>Half wits?</vt:lpstr>
      <vt:lpstr>False Wits?</vt:lpstr>
      <vt:lpstr>True wits?</vt:lpstr>
      <vt:lpstr>Marriage</vt:lpstr>
      <vt:lpstr>A THEMATIC ANALYSIS</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of the World</dc:title>
  <dc:creator>Dr. S. Tripathy</dc:creator>
  <cp:lastModifiedBy>PULAKESH NANDI</cp:lastModifiedBy>
  <cp:revision>6</cp:revision>
  <dcterms:modified xsi:type="dcterms:W3CDTF">2023-10-02T15:21:11Z</dcterms:modified>
</cp:coreProperties>
</file>